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21" r:id="rId4"/>
    <p:sldMasterId id="2147484341" r:id="rId5"/>
    <p:sldMasterId id="2147483674" r:id="rId6"/>
    <p:sldMasterId id="2147484042" r:id="rId7"/>
    <p:sldMasterId id="2147484330" r:id="rId8"/>
  </p:sldMasterIdLst>
  <p:notesMasterIdLst>
    <p:notesMasterId r:id="rId54"/>
  </p:notesMasterIdLst>
  <p:handoutMasterIdLst>
    <p:handoutMasterId r:id="rId55"/>
  </p:handoutMasterIdLst>
  <p:sldIdLst>
    <p:sldId id="714" r:id="rId9"/>
    <p:sldId id="693" r:id="rId10"/>
    <p:sldId id="477" r:id="rId11"/>
    <p:sldId id="468" r:id="rId12"/>
    <p:sldId id="334" r:id="rId13"/>
    <p:sldId id="484" r:id="rId14"/>
    <p:sldId id="486" r:id="rId15"/>
    <p:sldId id="694" r:id="rId16"/>
    <p:sldId id="441" r:id="rId17"/>
    <p:sldId id="695" r:id="rId18"/>
    <p:sldId id="696" r:id="rId19"/>
    <p:sldId id="697" r:id="rId20"/>
    <p:sldId id="336" r:id="rId21"/>
    <p:sldId id="699" r:id="rId22"/>
    <p:sldId id="700" r:id="rId23"/>
    <p:sldId id="442" r:id="rId24"/>
    <p:sldId id="490" r:id="rId25"/>
    <p:sldId id="678" r:id="rId26"/>
    <p:sldId id="679" r:id="rId27"/>
    <p:sldId id="680" r:id="rId28"/>
    <p:sldId id="707" r:id="rId29"/>
    <p:sldId id="652" r:id="rId30"/>
    <p:sldId id="713" r:id="rId31"/>
    <p:sldId id="656" r:id="rId32"/>
    <p:sldId id="684" r:id="rId33"/>
    <p:sldId id="685" r:id="rId34"/>
    <p:sldId id="670" r:id="rId35"/>
    <p:sldId id="686" r:id="rId36"/>
    <p:sldId id="689" r:id="rId37"/>
    <p:sldId id="688" r:id="rId38"/>
    <p:sldId id="701" r:id="rId39"/>
    <p:sldId id="703" r:id="rId40"/>
    <p:sldId id="669" r:id="rId41"/>
    <p:sldId id="702" r:id="rId42"/>
    <p:sldId id="690" r:id="rId43"/>
    <p:sldId id="691" r:id="rId44"/>
    <p:sldId id="671" r:id="rId45"/>
    <p:sldId id="673" r:id="rId46"/>
    <p:sldId id="710" r:id="rId47"/>
    <p:sldId id="510" r:id="rId48"/>
    <p:sldId id="711" r:id="rId49"/>
    <p:sldId id="712" r:id="rId50"/>
    <p:sldId id="471" r:id="rId51"/>
    <p:sldId id="476" r:id="rId52"/>
    <p:sldId id="431" r:id="rId53"/>
  </p:sldIdLst>
  <p:sldSz cx="9144000" cy="6858000" type="screen4x3"/>
  <p:notesSz cx="7010400" cy="923607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ffin, Jessica" initials="GJ" lastIdx="3" clrIdx="0"/>
  <p:cmAuthor id="2" name="Neloms, GeMar" initials="NG" lastIdx="3" clrIdx="1"/>
  <p:cmAuthor id="3" name="Cushing, Ellen" initials="CE" lastIdx="0" clrIdx="2">
    <p:extLst>
      <p:ext uri="{19B8F6BF-5375-455C-9EA6-DF929625EA0E}">
        <p15:presenceInfo xmlns:p15="http://schemas.microsoft.com/office/powerpoint/2012/main" userId="S-1-5-21-1472932569-214068005-926709054-443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287C72"/>
    <a:srgbClr val="856209"/>
    <a:srgbClr val="2F4963"/>
    <a:srgbClr val="26746B"/>
    <a:srgbClr val="222B58"/>
    <a:srgbClr val="1E6C4E"/>
    <a:srgbClr val="1A5C43"/>
    <a:srgbClr val="115B1C"/>
    <a:srgbClr val="72300C"/>
    <a:srgbClr val="883A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9" autoAdjust="0"/>
    <p:restoredTop sz="59825" autoAdjust="0"/>
  </p:normalViewPr>
  <p:slideViewPr>
    <p:cSldViewPr snapToGrid="0">
      <p:cViewPr varScale="1">
        <p:scale>
          <a:sx n="68" d="100"/>
          <a:sy n="68" d="100"/>
        </p:scale>
        <p:origin x="2970" y="72"/>
      </p:cViewPr>
      <p:guideLst>
        <p:guide orient="horz"/>
        <p:guide/>
      </p:guideLst>
    </p:cSldViewPr>
  </p:slideViewPr>
  <p:outlineViewPr>
    <p:cViewPr>
      <p:scale>
        <a:sx n="33" d="100"/>
        <a:sy n="33" d="100"/>
      </p:scale>
      <p:origin x="0" y="5802"/>
    </p:cViewPr>
  </p:outlineViewPr>
  <p:notesTextViewPr>
    <p:cViewPr>
      <p:scale>
        <a:sx n="100" d="100"/>
        <a:sy n="100" d="100"/>
      </p:scale>
      <p:origin x="0" y="0"/>
    </p:cViewPr>
  </p:notesTextViewPr>
  <p:sorterViewPr>
    <p:cViewPr>
      <p:scale>
        <a:sx n="150" d="100"/>
        <a:sy n="150" d="100"/>
      </p:scale>
      <p:origin x="0" y="-20154"/>
    </p:cViewPr>
  </p:sorterViewPr>
  <p:notesViewPr>
    <p:cSldViewPr snapToGrid="0">
      <p:cViewPr varScale="1">
        <p:scale>
          <a:sx n="88" d="100"/>
          <a:sy n="88" d="100"/>
        </p:scale>
        <p:origin x="-3786" y="-11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534928-8467-468B-A99B-061E835CAC30}"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3BA332E1-6EB6-4BDB-8B0B-9CF90BC03082}">
      <dgm:prSet custT="1"/>
      <dgm:spPr>
        <a:solidFill>
          <a:srgbClr val="355010"/>
        </a:solidFill>
      </dgm:spPr>
      <dgm:t>
        <a:bodyPr/>
        <a:lstStyle/>
        <a:p>
          <a:endParaRPr lang="en-US" sz="800"/>
        </a:p>
      </dgm:t>
    </dgm:pt>
    <dgm:pt modelId="{F6AD9E71-E4A7-4A02-B95A-0F3732F94333}" type="parTrans" cxnId="{9A3A1BA2-E2BD-4C07-A79E-CE76248AE4AE}">
      <dgm:prSet/>
      <dgm:spPr/>
      <dgm:t>
        <a:bodyPr/>
        <a:lstStyle/>
        <a:p>
          <a:endParaRPr lang="en-US"/>
        </a:p>
      </dgm:t>
    </dgm:pt>
    <dgm:pt modelId="{51BF0420-DF82-41BA-A65B-A7B6902B99E5}" type="sibTrans" cxnId="{9A3A1BA2-E2BD-4C07-A79E-CE76248AE4AE}">
      <dgm:prSet/>
      <dgm:spPr/>
      <dgm:t>
        <a:bodyPr/>
        <a:lstStyle/>
        <a:p>
          <a:endParaRPr lang="en-US"/>
        </a:p>
      </dgm:t>
    </dgm:pt>
    <dgm:pt modelId="{C0A9BA29-5419-41AC-9758-F08FD841706C}">
      <dgm:prSet/>
      <dgm:spPr>
        <a:solidFill>
          <a:srgbClr val="355010"/>
        </a:solidFill>
      </dgm:spPr>
      <dgm:t>
        <a:bodyPr/>
        <a:lstStyle/>
        <a:p>
          <a:r>
            <a:rPr lang="en-US" sz="3000" b="1"/>
            <a:t>Allow students to reflect and monitor their own learning </a:t>
          </a:r>
          <a:r>
            <a:rPr lang="en-US" sz="3000" b="0"/>
            <a:t>(Brown &amp; Harris, 2013)</a:t>
          </a:r>
          <a:br>
            <a:rPr lang="en-US" sz="3000" b="0"/>
          </a:br>
          <a:endParaRPr lang="en-US" sz="3000" b="0"/>
        </a:p>
      </dgm:t>
    </dgm:pt>
    <dgm:pt modelId="{7399E62B-4A62-4ED9-8CA2-0C4484741983}" type="sibTrans" cxnId="{C74BA30E-F2D5-47A6-B69C-A3C2322409F1}">
      <dgm:prSet/>
      <dgm:spPr/>
      <dgm:t>
        <a:bodyPr/>
        <a:lstStyle/>
        <a:p>
          <a:endParaRPr lang="en-US"/>
        </a:p>
      </dgm:t>
    </dgm:pt>
    <dgm:pt modelId="{EB3895ED-C122-43C9-87AC-5601A55CF5F1}" type="parTrans" cxnId="{C74BA30E-F2D5-47A6-B69C-A3C2322409F1}">
      <dgm:prSet/>
      <dgm:spPr/>
      <dgm:t>
        <a:bodyPr/>
        <a:lstStyle/>
        <a:p>
          <a:endParaRPr lang="en-US"/>
        </a:p>
      </dgm:t>
    </dgm:pt>
    <dgm:pt modelId="{F0FF036A-17D9-4F15-9B70-D18CB7EF7309}">
      <dgm:prSet/>
      <dgm:spPr>
        <a:solidFill>
          <a:srgbClr val="355010"/>
        </a:solidFill>
      </dgm:spPr>
      <dgm:t>
        <a:bodyPr/>
        <a:lstStyle/>
        <a:p>
          <a:r>
            <a:rPr lang="en-US" sz="3000" b="1"/>
            <a:t>Can have bias </a:t>
          </a:r>
          <a:r>
            <a:rPr lang="en-US" sz="3000"/>
            <a:t>(Brown &amp; Harris, 2013; Dunning, Heath, &amp; Suls, 2004)</a:t>
          </a:r>
        </a:p>
      </dgm:t>
    </dgm:pt>
    <dgm:pt modelId="{F99FA8FF-D757-43CB-8F13-F5826AF52A3C}" type="parTrans" cxnId="{59D4AEBC-7E83-4078-A8EF-8E82090446BA}">
      <dgm:prSet/>
      <dgm:spPr/>
      <dgm:t>
        <a:bodyPr/>
        <a:lstStyle/>
        <a:p>
          <a:endParaRPr lang="en-US"/>
        </a:p>
      </dgm:t>
    </dgm:pt>
    <dgm:pt modelId="{4461D509-A1A7-4449-BDB4-88585EDADEBF}" type="sibTrans" cxnId="{59D4AEBC-7E83-4078-A8EF-8E82090446BA}">
      <dgm:prSet/>
      <dgm:spPr/>
      <dgm:t>
        <a:bodyPr/>
        <a:lstStyle/>
        <a:p>
          <a:endParaRPr lang="en-US"/>
        </a:p>
      </dgm:t>
    </dgm:pt>
    <dgm:pt modelId="{D8C21B02-18B4-4731-8272-62019D2A46AB}" type="pres">
      <dgm:prSet presAssocID="{7A534928-8467-468B-A99B-061E835CAC30}" presName="linear" presStyleCnt="0">
        <dgm:presLayoutVars>
          <dgm:dir/>
          <dgm:resizeHandles val="exact"/>
        </dgm:presLayoutVars>
      </dgm:prSet>
      <dgm:spPr/>
    </dgm:pt>
    <dgm:pt modelId="{17144428-B815-408A-A67E-A8DFC40FD412}" type="pres">
      <dgm:prSet presAssocID="{3BA332E1-6EB6-4BDB-8B0B-9CF90BC03082}" presName="comp" presStyleCnt="0"/>
      <dgm:spPr/>
    </dgm:pt>
    <dgm:pt modelId="{ABF15346-F534-41FE-B194-F0EEEC446D97}" type="pres">
      <dgm:prSet presAssocID="{3BA332E1-6EB6-4BDB-8B0B-9CF90BC03082}" presName="box" presStyleLbl="node1" presStyleIdx="0" presStyleCnt="1"/>
      <dgm:spPr/>
    </dgm:pt>
    <dgm:pt modelId="{03DED92A-35C5-4EA9-BB80-D8FBCE4B830B}" type="pres">
      <dgm:prSet presAssocID="{3BA332E1-6EB6-4BDB-8B0B-9CF90BC03082}" presName="img" presStyleLbl="fgImgPlace1" presStyleIdx="0" presStyleCnt="1" custScaleX="111562" custScaleY="56174" custLinFactNeighborX="-9398" custLinFactNeighborY="-278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4000" b="-34000"/>
          </a:stretch>
        </a:blipFill>
      </dgm:spPr>
      <dgm:extLst/>
    </dgm:pt>
    <dgm:pt modelId="{421616FD-B678-41BC-84D7-495A1F911FB6}" type="pres">
      <dgm:prSet presAssocID="{3BA332E1-6EB6-4BDB-8B0B-9CF90BC03082}" presName="text" presStyleLbl="node1" presStyleIdx="0" presStyleCnt="1">
        <dgm:presLayoutVars>
          <dgm:bulletEnabled val="1"/>
        </dgm:presLayoutVars>
      </dgm:prSet>
      <dgm:spPr/>
    </dgm:pt>
  </dgm:ptLst>
  <dgm:cxnLst>
    <dgm:cxn modelId="{C74BA30E-F2D5-47A6-B69C-A3C2322409F1}" srcId="{3BA332E1-6EB6-4BDB-8B0B-9CF90BC03082}" destId="{C0A9BA29-5419-41AC-9758-F08FD841706C}" srcOrd="0" destOrd="0" parTransId="{EB3895ED-C122-43C9-87AC-5601A55CF5F1}" sibTransId="{7399E62B-4A62-4ED9-8CA2-0C4484741983}"/>
    <dgm:cxn modelId="{E0F9541B-5021-41B1-909A-D2C317A03A1B}" type="presOf" srcId="{F0FF036A-17D9-4F15-9B70-D18CB7EF7309}" destId="{421616FD-B678-41BC-84D7-495A1F911FB6}" srcOrd="1" destOrd="2" presId="urn:microsoft.com/office/officeart/2005/8/layout/vList4"/>
    <dgm:cxn modelId="{1431323E-6E48-43E2-944E-7BEF25A755FA}" type="presOf" srcId="{C0A9BA29-5419-41AC-9758-F08FD841706C}" destId="{421616FD-B678-41BC-84D7-495A1F911FB6}" srcOrd="1" destOrd="1" presId="urn:microsoft.com/office/officeart/2005/8/layout/vList4"/>
    <dgm:cxn modelId="{9C5CF745-16BC-4185-8D30-BADA1E30668B}" type="presOf" srcId="{F0FF036A-17D9-4F15-9B70-D18CB7EF7309}" destId="{ABF15346-F534-41FE-B194-F0EEEC446D97}" srcOrd="0" destOrd="2" presId="urn:microsoft.com/office/officeart/2005/8/layout/vList4"/>
    <dgm:cxn modelId="{2481BE4F-13A3-4D5F-97CB-07E428473C12}" type="presOf" srcId="{7A534928-8467-468B-A99B-061E835CAC30}" destId="{D8C21B02-18B4-4731-8272-62019D2A46AB}" srcOrd="0" destOrd="0" presId="urn:microsoft.com/office/officeart/2005/8/layout/vList4"/>
    <dgm:cxn modelId="{D810CD5A-35D8-41BD-957D-5FE55DEF9E0C}" type="presOf" srcId="{C0A9BA29-5419-41AC-9758-F08FD841706C}" destId="{ABF15346-F534-41FE-B194-F0EEEC446D97}" srcOrd="0" destOrd="1" presId="urn:microsoft.com/office/officeart/2005/8/layout/vList4"/>
    <dgm:cxn modelId="{06FA2E8A-6537-426D-9D6A-E38F7DA7656F}" type="presOf" srcId="{3BA332E1-6EB6-4BDB-8B0B-9CF90BC03082}" destId="{421616FD-B678-41BC-84D7-495A1F911FB6}" srcOrd="1" destOrd="0" presId="urn:microsoft.com/office/officeart/2005/8/layout/vList4"/>
    <dgm:cxn modelId="{9A3A1BA2-E2BD-4C07-A79E-CE76248AE4AE}" srcId="{7A534928-8467-468B-A99B-061E835CAC30}" destId="{3BA332E1-6EB6-4BDB-8B0B-9CF90BC03082}" srcOrd="0" destOrd="0" parTransId="{F6AD9E71-E4A7-4A02-B95A-0F3732F94333}" sibTransId="{51BF0420-DF82-41BA-A65B-A7B6902B99E5}"/>
    <dgm:cxn modelId="{59D4AEBC-7E83-4078-A8EF-8E82090446BA}" srcId="{3BA332E1-6EB6-4BDB-8B0B-9CF90BC03082}" destId="{F0FF036A-17D9-4F15-9B70-D18CB7EF7309}" srcOrd="1" destOrd="0" parTransId="{F99FA8FF-D757-43CB-8F13-F5826AF52A3C}" sibTransId="{4461D509-A1A7-4449-BDB4-88585EDADEBF}"/>
    <dgm:cxn modelId="{2C865AEF-6B7C-4E63-A171-BA18734DF74E}" type="presOf" srcId="{3BA332E1-6EB6-4BDB-8B0B-9CF90BC03082}" destId="{ABF15346-F534-41FE-B194-F0EEEC446D97}" srcOrd="0" destOrd="0" presId="urn:microsoft.com/office/officeart/2005/8/layout/vList4"/>
    <dgm:cxn modelId="{3D393316-E8EE-40B3-9A4C-E215736725F6}" type="presParOf" srcId="{D8C21B02-18B4-4731-8272-62019D2A46AB}" destId="{17144428-B815-408A-A67E-A8DFC40FD412}" srcOrd="0" destOrd="0" presId="urn:microsoft.com/office/officeart/2005/8/layout/vList4"/>
    <dgm:cxn modelId="{C97C527F-D9E8-42BC-94BA-E7F88DF9D47E}" type="presParOf" srcId="{17144428-B815-408A-A67E-A8DFC40FD412}" destId="{ABF15346-F534-41FE-B194-F0EEEC446D97}" srcOrd="0" destOrd="0" presId="urn:microsoft.com/office/officeart/2005/8/layout/vList4"/>
    <dgm:cxn modelId="{5661868D-90A7-43AE-98CB-1196646B34AF}" type="presParOf" srcId="{17144428-B815-408A-A67E-A8DFC40FD412}" destId="{03DED92A-35C5-4EA9-BB80-D8FBCE4B830B}" srcOrd="1" destOrd="0" presId="urn:microsoft.com/office/officeart/2005/8/layout/vList4"/>
    <dgm:cxn modelId="{2C886A3F-F81B-48D6-B89B-1893B5CA8F5A}" type="presParOf" srcId="{17144428-B815-408A-A67E-A8DFC40FD412}" destId="{421616FD-B678-41BC-84D7-495A1F911FB6}"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A4082E-E5E0-4181-97EB-C1FC634275BD}"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303C0E97-4491-46CB-BAF0-5CAC4EF65BB7}">
      <dgm:prSet phldrT="[Text]" custT="1"/>
      <dgm:spPr>
        <a:solidFill>
          <a:srgbClr val="856209"/>
        </a:solidFill>
        <a:ln>
          <a:noFill/>
        </a:ln>
      </dgm:spPr>
      <dgm:t>
        <a:bodyPr/>
        <a:lstStyle/>
        <a:p>
          <a:r>
            <a:rPr lang="en-US" sz="3600" dirty="0"/>
            <a:t>Weighted</a:t>
          </a:r>
        </a:p>
      </dgm:t>
    </dgm:pt>
    <dgm:pt modelId="{A65D8B47-F2DA-4EAD-8ED3-6186D86ABF23}" type="parTrans" cxnId="{C377A4F8-D829-4831-92EC-00A68A6E6F6A}">
      <dgm:prSet/>
      <dgm:spPr/>
      <dgm:t>
        <a:bodyPr/>
        <a:lstStyle/>
        <a:p>
          <a:endParaRPr lang="en-US" sz="1800"/>
        </a:p>
      </dgm:t>
    </dgm:pt>
    <dgm:pt modelId="{D63F2C46-6076-4096-B39B-6477E97B4A42}" type="sibTrans" cxnId="{C377A4F8-D829-4831-92EC-00A68A6E6F6A}">
      <dgm:prSet/>
      <dgm:spPr/>
      <dgm:t>
        <a:bodyPr/>
        <a:lstStyle/>
        <a:p>
          <a:endParaRPr lang="en-US" sz="1800"/>
        </a:p>
      </dgm:t>
    </dgm:pt>
    <dgm:pt modelId="{2EDDF388-5661-4094-8B65-C7A0892BEE71}">
      <dgm:prSet phldrT="[Text]" custT="1"/>
      <dgm:spPr/>
      <dgm:t>
        <a:bodyPr/>
        <a:lstStyle/>
        <a:p>
          <a:pPr marL="0" indent="0">
            <a:buNone/>
          </a:pPr>
          <a:r>
            <a:rPr lang="en-US" sz="3600"/>
            <a:t>Assign points or values to each rating or reflection question</a:t>
          </a:r>
        </a:p>
      </dgm:t>
    </dgm:pt>
    <dgm:pt modelId="{8DA20E73-7830-49BE-B132-D4B84B4A764C}" type="parTrans" cxnId="{96897A03-F2AE-47BD-9E64-C3A5CD244541}">
      <dgm:prSet/>
      <dgm:spPr/>
      <dgm:t>
        <a:bodyPr/>
        <a:lstStyle/>
        <a:p>
          <a:endParaRPr lang="en-US" sz="1800"/>
        </a:p>
      </dgm:t>
    </dgm:pt>
    <dgm:pt modelId="{F3318AEB-73B9-4C36-B990-E39943B795C1}" type="sibTrans" cxnId="{96897A03-F2AE-47BD-9E64-C3A5CD244541}">
      <dgm:prSet/>
      <dgm:spPr/>
      <dgm:t>
        <a:bodyPr/>
        <a:lstStyle/>
        <a:p>
          <a:endParaRPr lang="en-US" sz="1800"/>
        </a:p>
      </dgm:t>
    </dgm:pt>
    <dgm:pt modelId="{0F188A25-C41C-41E1-8280-1715424B3439}">
      <dgm:prSet custT="1"/>
      <dgm:spPr/>
      <dgm:t>
        <a:bodyPr/>
        <a:lstStyle/>
        <a:p>
          <a:r>
            <a:rPr lang="en-US" sz="3600"/>
            <a:t>Portfolio</a:t>
          </a:r>
        </a:p>
      </dgm:t>
    </dgm:pt>
    <dgm:pt modelId="{AE939EE2-C7E4-454A-94B2-1768589C6EB0}" type="parTrans" cxnId="{DF4C16AE-B55C-4E77-96F7-1147D2AD0431}">
      <dgm:prSet/>
      <dgm:spPr/>
      <dgm:t>
        <a:bodyPr/>
        <a:lstStyle/>
        <a:p>
          <a:endParaRPr lang="en-US" sz="1800"/>
        </a:p>
      </dgm:t>
    </dgm:pt>
    <dgm:pt modelId="{6C6908C9-9CE2-449F-9A8C-EF286ADCC19A}" type="sibTrans" cxnId="{DF4C16AE-B55C-4E77-96F7-1147D2AD0431}">
      <dgm:prSet/>
      <dgm:spPr/>
      <dgm:t>
        <a:bodyPr/>
        <a:lstStyle/>
        <a:p>
          <a:endParaRPr lang="en-US" sz="1800"/>
        </a:p>
      </dgm:t>
    </dgm:pt>
    <dgm:pt modelId="{A1252D1F-7BAD-48F0-B037-2DF4BD894076}">
      <dgm:prSet custT="1"/>
      <dgm:spPr/>
      <dgm:t>
        <a:bodyPr/>
        <a:lstStyle/>
        <a:p>
          <a:pPr marL="0" indent="0">
            <a:buNone/>
          </a:pPr>
          <a:r>
            <a:rPr lang="en-US" sz="3600"/>
            <a:t>One possible artifact within a larger portfolio </a:t>
          </a:r>
        </a:p>
      </dgm:t>
    </dgm:pt>
    <dgm:pt modelId="{2BDA19A9-B903-4B33-B38B-AC57930E061A}" type="parTrans" cxnId="{00E12C03-AD47-4B1B-A89E-237E0BD96A4E}">
      <dgm:prSet/>
      <dgm:spPr/>
      <dgm:t>
        <a:bodyPr/>
        <a:lstStyle/>
        <a:p>
          <a:endParaRPr lang="en-US" sz="1800"/>
        </a:p>
      </dgm:t>
    </dgm:pt>
    <dgm:pt modelId="{DCE9B9DB-C0EA-4C7F-8484-792A4AB6CE48}" type="sibTrans" cxnId="{00E12C03-AD47-4B1B-A89E-237E0BD96A4E}">
      <dgm:prSet/>
      <dgm:spPr/>
      <dgm:t>
        <a:bodyPr/>
        <a:lstStyle/>
        <a:p>
          <a:endParaRPr lang="en-US" sz="1800"/>
        </a:p>
      </dgm:t>
    </dgm:pt>
    <dgm:pt modelId="{26A3E1D7-2280-4A89-A166-9550976375FD}" type="pres">
      <dgm:prSet presAssocID="{5EA4082E-E5E0-4181-97EB-C1FC634275BD}" presName="Name0" presStyleCnt="0">
        <dgm:presLayoutVars>
          <dgm:dir/>
          <dgm:animLvl val="lvl"/>
          <dgm:resizeHandles val="exact"/>
        </dgm:presLayoutVars>
      </dgm:prSet>
      <dgm:spPr/>
    </dgm:pt>
    <dgm:pt modelId="{0A00D97C-367B-4099-AC9B-5BE823DB1A25}" type="pres">
      <dgm:prSet presAssocID="{0F188A25-C41C-41E1-8280-1715424B3439}" presName="composite" presStyleCnt="0"/>
      <dgm:spPr/>
    </dgm:pt>
    <dgm:pt modelId="{C83728B9-836B-498C-98DD-ECF1D9750906}" type="pres">
      <dgm:prSet presAssocID="{0F188A25-C41C-41E1-8280-1715424B3439}" presName="parTx" presStyleLbl="alignNode1" presStyleIdx="0" presStyleCnt="2">
        <dgm:presLayoutVars>
          <dgm:chMax val="0"/>
          <dgm:chPref val="0"/>
          <dgm:bulletEnabled val="1"/>
        </dgm:presLayoutVars>
      </dgm:prSet>
      <dgm:spPr/>
    </dgm:pt>
    <dgm:pt modelId="{8D419DC2-8165-4BCE-AF03-B3F663ECC1CF}" type="pres">
      <dgm:prSet presAssocID="{0F188A25-C41C-41E1-8280-1715424B3439}" presName="desTx" presStyleLbl="alignAccFollowNode1" presStyleIdx="0" presStyleCnt="2">
        <dgm:presLayoutVars>
          <dgm:bulletEnabled val="1"/>
        </dgm:presLayoutVars>
      </dgm:prSet>
      <dgm:spPr/>
    </dgm:pt>
    <dgm:pt modelId="{07D3E322-41FD-43D6-8A7B-D1CAD5FEC209}" type="pres">
      <dgm:prSet presAssocID="{6C6908C9-9CE2-449F-9A8C-EF286ADCC19A}" presName="space" presStyleCnt="0"/>
      <dgm:spPr/>
    </dgm:pt>
    <dgm:pt modelId="{D6606587-0A42-4C5E-B0CB-D20691C7367D}" type="pres">
      <dgm:prSet presAssocID="{303C0E97-4491-46CB-BAF0-5CAC4EF65BB7}" presName="composite" presStyleCnt="0"/>
      <dgm:spPr/>
    </dgm:pt>
    <dgm:pt modelId="{8CB1F890-ED85-42E6-B1A3-016E27C9C5B8}" type="pres">
      <dgm:prSet presAssocID="{303C0E97-4491-46CB-BAF0-5CAC4EF65BB7}" presName="parTx" presStyleLbl="alignNode1" presStyleIdx="1" presStyleCnt="2">
        <dgm:presLayoutVars>
          <dgm:chMax val="0"/>
          <dgm:chPref val="0"/>
          <dgm:bulletEnabled val="1"/>
        </dgm:presLayoutVars>
      </dgm:prSet>
      <dgm:spPr/>
    </dgm:pt>
    <dgm:pt modelId="{45FCE085-61F5-4E08-B760-29AAC18132D7}" type="pres">
      <dgm:prSet presAssocID="{303C0E97-4491-46CB-BAF0-5CAC4EF65BB7}" presName="desTx" presStyleLbl="alignAccFollowNode1" presStyleIdx="1" presStyleCnt="2">
        <dgm:presLayoutVars>
          <dgm:bulletEnabled val="1"/>
        </dgm:presLayoutVars>
      </dgm:prSet>
      <dgm:spPr/>
    </dgm:pt>
  </dgm:ptLst>
  <dgm:cxnLst>
    <dgm:cxn modelId="{00E12C03-AD47-4B1B-A89E-237E0BD96A4E}" srcId="{0F188A25-C41C-41E1-8280-1715424B3439}" destId="{A1252D1F-7BAD-48F0-B037-2DF4BD894076}" srcOrd="0" destOrd="0" parTransId="{2BDA19A9-B903-4B33-B38B-AC57930E061A}" sibTransId="{DCE9B9DB-C0EA-4C7F-8484-792A4AB6CE48}"/>
    <dgm:cxn modelId="{96897A03-F2AE-47BD-9E64-C3A5CD244541}" srcId="{303C0E97-4491-46CB-BAF0-5CAC4EF65BB7}" destId="{2EDDF388-5661-4094-8B65-C7A0892BEE71}" srcOrd="0" destOrd="0" parTransId="{8DA20E73-7830-49BE-B132-D4B84B4A764C}" sibTransId="{F3318AEB-73B9-4C36-B990-E39943B795C1}"/>
    <dgm:cxn modelId="{6C950A13-273F-42CF-93FD-C7399B85374E}" type="presOf" srcId="{5EA4082E-E5E0-4181-97EB-C1FC634275BD}" destId="{26A3E1D7-2280-4A89-A166-9550976375FD}" srcOrd="0" destOrd="0" presId="urn:microsoft.com/office/officeart/2005/8/layout/hList1"/>
    <dgm:cxn modelId="{1503091C-5848-4D12-BBA8-271EB8DEF63C}" type="presOf" srcId="{2EDDF388-5661-4094-8B65-C7A0892BEE71}" destId="{45FCE085-61F5-4E08-B760-29AAC18132D7}" srcOrd="0" destOrd="0" presId="urn:microsoft.com/office/officeart/2005/8/layout/hList1"/>
    <dgm:cxn modelId="{C8701422-FDD2-4A52-A9BB-125DD5ABEA8A}" type="presOf" srcId="{303C0E97-4491-46CB-BAF0-5CAC4EF65BB7}" destId="{8CB1F890-ED85-42E6-B1A3-016E27C9C5B8}" srcOrd="0" destOrd="0" presId="urn:microsoft.com/office/officeart/2005/8/layout/hList1"/>
    <dgm:cxn modelId="{EC8B6D9C-4822-4236-A9AC-64045B9C97B9}" type="presOf" srcId="{0F188A25-C41C-41E1-8280-1715424B3439}" destId="{C83728B9-836B-498C-98DD-ECF1D9750906}" srcOrd="0" destOrd="0" presId="urn:microsoft.com/office/officeart/2005/8/layout/hList1"/>
    <dgm:cxn modelId="{A97A66AC-C83F-494A-82B9-86A448CCA1D8}" type="presOf" srcId="{A1252D1F-7BAD-48F0-B037-2DF4BD894076}" destId="{8D419DC2-8165-4BCE-AF03-B3F663ECC1CF}" srcOrd="0" destOrd="0" presId="urn:microsoft.com/office/officeart/2005/8/layout/hList1"/>
    <dgm:cxn modelId="{DF4C16AE-B55C-4E77-96F7-1147D2AD0431}" srcId="{5EA4082E-E5E0-4181-97EB-C1FC634275BD}" destId="{0F188A25-C41C-41E1-8280-1715424B3439}" srcOrd="0" destOrd="0" parTransId="{AE939EE2-C7E4-454A-94B2-1768589C6EB0}" sibTransId="{6C6908C9-9CE2-449F-9A8C-EF286ADCC19A}"/>
    <dgm:cxn modelId="{C377A4F8-D829-4831-92EC-00A68A6E6F6A}" srcId="{5EA4082E-E5E0-4181-97EB-C1FC634275BD}" destId="{303C0E97-4491-46CB-BAF0-5CAC4EF65BB7}" srcOrd="1" destOrd="0" parTransId="{A65D8B47-F2DA-4EAD-8ED3-6186D86ABF23}" sibTransId="{D63F2C46-6076-4096-B39B-6477E97B4A42}"/>
    <dgm:cxn modelId="{993FC8AF-2F9E-4230-B904-9CD2C3335058}" type="presParOf" srcId="{26A3E1D7-2280-4A89-A166-9550976375FD}" destId="{0A00D97C-367B-4099-AC9B-5BE823DB1A25}" srcOrd="0" destOrd="0" presId="urn:microsoft.com/office/officeart/2005/8/layout/hList1"/>
    <dgm:cxn modelId="{3CE17B00-8181-462A-823F-F8AA15F49DAA}" type="presParOf" srcId="{0A00D97C-367B-4099-AC9B-5BE823DB1A25}" destId="{C83728B9-836B-498C-98DD-ECF1D9750906}" srcOrd="0" destOrd="0" presId="urn:microsoft.com/office/officeart/2005/8/layout/hList1"/>
    <dgm:cxn modelId="{05E67489-B259-4206-B79F-F781C807C01D}" type="presParOf" srcId="{0A00D97C-367B-4099-AC9B-5BE823DB1A25}" destId="{8D419DC2-8165-4BCE-AF03-B3F663ECC1CF}" srcOrd="1" destOrd="0" presId="urn:microsoft.com/office/officeart/2005/8/layout/hList1"/>
    <dgm:cxn modelId="{76338851-14C0-45B1-B61B-96EA2088DDAD}" type="presParOf" srcId="{26A3E1D7-2280-4A89-A166-9550976375FD}" destId="{07D3E322-41FD-43D6-8A7B-D1CAD5FEC209}" srcOrd="1" destOrd="0" presId="urn:microsoft.com/office/officeart/2005/8/layout/hList1"/>
    <dgm:cxn modelId="{278F5E82-680E-472D-BD51-290E8EE8A8D0}" type="presParOf" srcId="{26A3E1D7-2280-4A89-A166-9550976375FD}" destId="{D6606587-0A42-4C5E-B0CB-D20691C7367D}" srcOrd="2" destOrd="0" presId="urn:microsoft.com/office/officeart/2005/8/layout/hList1"/>
    <dgm:cxn modelId="{963B2B57-93FD-4547-B97E-07B0B75057DF}" type="presParOf" srcId="{D6606587-0A42-4C5E-B0CB-D20691C7367D}" destId="{8CB1F890-ED85-42E6-B1A3-016E27C9C5B8}" srcOrd="0" destOrd="0" presId="urn:microsoft.com/office/officeart/2005/8/layout/hList1"/>
    <dgm:cxn modelId="{344AF0B1-22B3-4B84-B76D-55729AB7D9F5}" type="presParOf" srcId="{D6606587-0A42-4C5E-B0CB-D20691C7367D}" destId="{45FCE085-61F5-4E08-B760-29AAC18132D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A4082E-E5E0-4181-97EB-C1FC634275BD}"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0F188A25-C41C-41E1-8280-1715424B3439}">
      <dgm:prSet/>
      <dgm:spPr/>
      <dgm:t>
        <a:bodyPr/>
        <a:lstStyle/>
        <a:p>
          <a:r>
            <a:rPr lang="en-US"/>
            <a:t>Portfolio</a:t>
          </a:r>
        </a:p>
      </dgm:t>
    </dgm:pt>
    <dgm:pt modelId="{AE939EE2-C7E4-454A-94B2-1768589C6EB0}" type="parTrans" cxnId="{DF4C16AE-B55C-4E77-96F7-1147D2AD0431}">
      <dgm:prSet/>
      <dgm:spPr/>
      <dgm:t>
        <a:bodyPr/>
        <a:lstStyle/>
        <a:p>
          <a:endParaRPr lang="en-US"/>
        </a:p>
      </dgm:t>
    </dgm:pt>
    <dgm:pt modelId="{6C6908C9-9CE2-449F-9A8C-EF286ADCC19A}" type="sibTrans" cxnId="{DF4C16AE-B55C-4E77-96F7-1147D2AD0431}">
      <dgm:prSet/>
      <dgm:spPr/>
      <dgm:t>
        <a:bodyPr/>
        <a:lstStyle/>
        <a:p>
          <a:endParaRPr lang="en-US"/>
        </a:p>
      </dgm:t>
    </dgm:pt>
    <dgm:pt modelId="{A1252D1F-7BAD-48F0-B037-2DF4BD894076}">
      <dgm:prSet/>
      <dgm:spPr/>
      <dgm:t>
        <a:bodyPr/>
        <a:lstStyle/>
        <a:p>
          <a:pPr marL="274320" indent="-274320">
            <a:buFont typeface="Arial" panose="020B0604020202020204" pitchFamily="34" charset="0"/>
            <a:buChar char="•"/>
          </a:pPr>
          <a:r>
            <a:rPr lang="en-US"/>
            <a:t>Self-assessments as stand-alone measures are not a valid and reliable measurement of skill development</a:t>
          </a:r>
        </a:p>
      </dgm:t>
    </dgm:pt>
    <dgm:pt modelId="{2BDA19A9-B903-4B33-B38B-AC57930E061A}" type="parTrans" cxnId="{00E12C03-AD47-4B1B-A89E-237E0BD96A4E}">
      <dgm:prSet/>
      <dgm:spPr/>
      <dgm:t>
        <a:bodyPr/>
        <a:lstStyle/>
        <a:p>
          <a:endParaRPr lang="en-US"/>
        </a:p>
      </dgm:t>
    </dgm:pt>
    <dgm:pt modelId="{DCE9B9DB-C0EA-4C7F-8484-792A4AB6CE48}" type="sibTrans" cxnId="{00E12C03-AD47-4B1B-A89E-237E0BD96A4E}">
      <dgm:prSet/>
      <dgm:spPr/>
      <dgm:t>
        <a:bodyPr/>
        <a:lstStyle/>
        <a:p>
          <a:endParaRPr lang="en-US"/>
        </a:p>
      </dgm:t>
    </dgm:pt>
    <dgm:pt modelId="{EE6D35A8-7776-4B3C-8131-8D8F5DDA7857}">
      <dgm:prSet/>
      <dgm:spPr/>
      <dgm:t>
        <a:bodyPr/>
        <a:lstStyle/>
        <a:p>
          <a:pPr marL="274320" indent="-274320">
            <a:buFont typeface="Arial" panose="020B0604020202020204" pitchFamily="34" charset="0"/>
            <a:buChar char="•"/>
          </a:pPr>
          <a:r>
            <a:rPr lang="en-US"/>
            <a:t>Useful as one source of evidence to see how students perceive their own growth</a:t>
          </a:r>
        </a:p>
      </dgm:t>
    </dgm:pt>
    <dgm:pt modelId="{BBB4826B-B371-49CF-B8A7-3E9698F37ABB}" type="parTrans" cxnId="{B9BDA165-C3B4-4266-A339-E80E3C96B3FF}">
      <dgm:prSet/>
      <dgm:spPr/>
      <dgm:t>
        <a:bodyPr/>
        <a:lstStyle/>
        <a:p>
          <a:endParaRPr lang="en-US"/>
        </a:p>
      </dgm:t>
    </dgm:pt>
    <dgm:pt modelId="{88C410DD-8533-42A8-9B89-6FF1EC6B8CA5}" type="sibTrans" cxnId="{B9BDA165-C3B4-4266-A339-E80E3C96B3FF}">
      <dgm:prSet/>
      <dgm:spPr/>
      <dgm:t>
        <a:bodyPr/>
        <a:lstStyle/>
        <a:p>
          <a:endParaRPr lang="en-US"/>
        </a:p>
      </dgm:t>
    </dgm:pt>
    <dgm:pt modelId="{26A3E1D7-2280-4A89-A166-9550976375FD}" type="pres">
      <dgm:prSet presAssocID="{5EA4082E-E5E0-4181-97EB-C1FC634275BD}" presName="Name0" presStyleCnt="0">
        <dgm:presLayoutVars>
          <dgm:dir/>
          <dgm:animLvl val="lvl"/>
          <dgm:resizeHandles val="exact"/>
        </dgm:presLayoutVars>
      </dgm:prSet>
      <dgm:spPr/>
    </dgm:pt>
    <dgm:pt modelId="{0A00D97C-367B-4099-AC9B-5BE823DB1A25}" type="pres">
      <dgm:prSet presAssocID="{0F188A25-C41C-41E1-8280-1715424B3439}" presName="composite" presStyleCnt="0"/>
      <dgm:spPr/>
    </dgm:pt>
    <dgm:pt modelId="{C83728B9-836B-498C-98DD-ECF1D9750906}" type="pres">
      <dgm:prSet presAssocID="{0F188A25-C41C-41E1-8280-1715424B3439}" presName="parTx" presStyleLbl="alignNode1" presStyleIdx="0" presStyleCnt="1">
        <dgm:presLayoutVars>
          <dgm:chMax val="0"/>
          <dgm:chPref val="0"/>
          <dgm:bulletEnabled val="1"/>
        </dgm:presLayoutVars>
      </dgm:prSet>
      <dgm:spPr/>
    </dgm:pt>
    <dgm:pt modelId="{8D419DC2-8165-4BCE-AF03-B3F663ECC1CF}" type="pres">
      <dgm:prSet presAssocID="{0F188A25-C41C-41E1-8280-1715424B3439}" presName="desTx" presStyleLbl="alignAccFollowNode1" presStyleIdx="0" presStyleCnt="1">
        <dgm:presLayoutVars>
          <dgm:bulletEnabled val="1"/>
        </dgm:presLayoutVars>
      </dgm:prSet>
      <dgm:spPr/>
    </dgm:pt>
  </dgm:ptLst>
  <dgm:cxnLst>
    <dgm:cxn modelId="{00E12C03-AD47-4B1B-A89E-237E0BD96A4E}" srcId="{0F188A25-C41C-41E1-8280-1715424B3439}" destId="{A1252D1F-7BAD-48F0-B037-2DF4BD894076}" srcOrd="0" destOrd="0" parTransId="{2BDA19A9-B903-4B33-B38B-AC57930E061A}" sibTransId="{DCE9B9DB-C0EA-4C7F-8484-792A4AB6CE48}"/>
    <dgm:cxn modelId="{6C950A13-273F-42CF-93FD-C7399B85374E}" type="presOf" srcId="{5EA4082E-E5E0-4181-97EB-C1FC634275BD}" destId="{26A3E1D7-2280-4A89-A166-9550976375FD}" srcOrd="0" destOrd="0" presId="urn:microsoft.com/office/officeart/2005/8/layout/hList1"/>
    <dgm:cxn modelId="{B9BDA165-C3B4-4266-A339-E80E3C96B3FF}" srcId="{0F188A25-C41C-41E1-8280-1715424B3439}" destId="{EE6D35A8-7776-4B3C-8131-8D8F5DDA7857}" srcOrd="1" destOrd="0" parTransId="{BBB4826B-B371-49CF-B8A7-3E9698F37ABB}" sibTransId="{88C410DD-8533-42A8-9B89-6FF1EC6B8CA5}"/>
    <dgm:cxn modelId="{EC8B6D9C-4822-4236-A9AC-64045B9C97B9}" type="presOf" srcId="{0F188A25-C41C-41E1-8280-1715424B3439}" destId="{C83728B9-836B-498C-98DD-ECF1D9750906}" srcOrd="0" destOrd="0" presId="urn:microsoft.com/office/officeart/2005/8/layout/hList1"/>
    <dgm:cxn modelId="{A97A66AC-C83F-494A-82B9-86A448CCA1D8}" type="presOf" srcId="{A1252D1F-7BAD-48F0-B037-2DF4BD894076}" destId="{8D419DC2-8165-4BCE-AF03-B3F663ECC1CF}" srcOrd="0" destOrd="0" presId="urn:microsoft.com/office/officeart/2005/8/layout/hList1"/>
    <dgm:cxn modelId="{DF4C16AE-B55C-4E77-96F7-1147D2AD0431}" srcId="{5EA4082E-E5E0-4181-97EB-C1FC634275BD}" destId="{0F188A25-C41C-41E1-8280-1715424B3439}" srcOrd="0" destOrd="0" parTransId="{AE939EE2-C7E4-454A-94B2-1768589C6EB0}" sibTransId="{6C6908C9-9CE2-449F-9A8C-EF286ADCC19A}"/>
    <dgm:cxn modelId="{4EF7B7F9-9AFA-461D-9C88-B170205643AF}" type="presOf" srcId="{EE6D35A8-7776-4B3C-8131-8D8F5DDA7857}" destId="{8D419DC2-8165-4BCE-AF03-B3F663ECC1CF}" srcOrd="0" destOrd="1" presId="urn:microsoft.com/office/officeart/2005/8/layout/hList1"/>
    <dgm:cxn modelId="{993FC8AF-2F9E-4230-B904-9CD2C3335058}" type="presParOf" srcId="{26A3E1D7-2280-4A89-A166-9550976375FD}" destId="{0A00D97C-367B-4099-AC9B-5BE823DB1A25}" srcOrd="0" destOrd="0" presId="urn:microsoft.com/office/officeart/2005/8/layout/hList1"/>
    <dgm:cxn modelId="{3CE17B00-8181-462A-823F-F8AA15F49DAA}" type="presParOf" srcId="{0A00D97C-367B-4099-AC9B-5BE823DB1A25}" destId="{C83728B9-836B-498C-98DD-ECF1D9750906}" srcOrd="0" destOrd="0" presId="urn:microsoft.com/office/officeart/2005/8/layout/hList1"/>
    <dgm:cxn modelId="{05E67489-B259-4206-B79F-F781C807C01D}" type="presParOf" srcId="{0A00D97C-367B-4099-AC9B-5BE823DB1A25}" destId="{8D419DC2-8165-4BCE-AF03-B3F663ECC1CF}"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A4082E-E5E0-4181-97EB-C1FC634275BD}" type="doc">
      <dgm:prSet loTypeId="urn:microsoft.com/office/officeart/2005/8/layout/hList1" loCatId="list" qsTypeId="urn:microsoft.com/office/officeart/2005/8/quickstyle/simple1" qsCatId="simple" csTypeId="urn:microsoft.com/office/officeart/2005/8/colors/accent5_4" csCatId="accent5" phldr="1"/>
      <dgm:spPr/>
      <dgm:t>
        <a:bodyPr/>
        <a:lstStyle/>
        <a:p>
          <a:endParaRPr lang="en-US"/>
        </a:p>
      </dgm:t>
    </dgm:pt>
    <dgm:pt modelId="{303C0E97-4491-46CB-BAF0-5CAC4EF65BB7}">
      <dgm:prSet phldrT="[Text]"/>
      <dgm:spPr/>
      <dgm:t>
        <a:bodyPr/>
        <a:lstStyle/>
        <a:p>
          <a:r>
            <a:rPr lang="en-US" b="1" dirty="0"/>
            <a:t>Weighted </a:t>
          </a:r>
        </a:p>
      </dgm:t>
    </dgm:pt>
    <dgm:pt modelId="{A65D8B47-F2DA-4EAD-8ED3-6186D86ABF23}" type="parTrans" cxnId="{C377A4F8-D829-4831-92EC-00A68A6E6F6A}">
      <dgm:prSet/>
      <dgm:spPr/>
      <dgm:t>
        <a:bodyPr/>
        <a:lstStyle/>
        <a:p>
          <a:endParaRPr lang="en-US"/>
        </a:p>
      </dgm:t>
    </dgm:pt>
    <dgm:pt modelId="{D63F2C46-6076-4096-B39B-6477E97B4A42}" type="sibTrans" cxnId="{C377A4F8-D829-4831-92EC-00A68A6E6F6A}">
      <dgm:prSet/>
      <dgm:spPr/>
      <dgm:t>
        <a:bodyPr/>
        <a:lstStyle/>
        <a:p>
          <a:endParaRPr lang="en-US"/>
        </a:p>
      </dgm:t>
    </dgm:pt>
    <dgm:pt modelId="{2EDDF388-5661-4094-8B65-C7A0892BEE71}">
      <dgm:prSet phldrT="[Text]"/>
      <dgm:spPr/>
      <dgm:t>
        <a:bodyPr/>
        <a:lstStyle/>
        <a:p>
          <a:pPr marL="274320" indent="-274320">
            <a:buFont typeface="Arial" panose="020B0604020202020204" pitchFamily="34" charset="0"/>
            <a:buChar char="•"/>
          </a:pPr>
          <a:r>
            <a:rPr lang="en-US"/>
            <a:t>Award points that can translate into a grade or credit for work</a:t>
          </a:r>
        </a:p>
      </dgm:t>
    </dgm:pt>
    <dgm:pt modelId="{8DA20E73-7830-49BE-B132-D4B84B4A764C}" type="parTrans" cxnId="{96897A03-F2AE-47BD-9E64-C3A5CD244541}">
      <dgm:prSet/>
      <dgm:spPr/>
      <dgm:t>
        <a:bodyPr/>
        <a:lstStyle/>
        <a:p>
          <a:endParaRPr lang="en-US"/>
        </a:p>
      </dgm:t>
    </dgm:pt>
    <dgm:pt modelId="{F3318AEB-73B9-4C36-B990-E39943B795C1}" type="sibTrans" cxnId="{96897A03-F2AE-47BD-9E64-C3A5CD244541}">
      <dgm:prSet/>
      <dgm:spPr/>
      <dgm:t>
        <a:bodyPr/>
        <a:lstStyle/>
        <a:p>
          <a:endParaRPr lang="en-US"/>
        </a:p>
      </dgm:t>
    </dgm:pt>
    <dgm:pt modelId="{4D6C2B58-34CC-4955-8526-D77D18A3781F}">
      <dgm:prSet phldrT="[Text]"/>
      <dgm:spPr/>
      <dgm:t>
        <a:bodyPr/>
        <a:lstStyle/>
        <a:p>
          <a:pPr marL="274320" indent="-274320">
            <a:buFont typeface="Arial" panose="020B0604020202020204" pitchFamily="34" charset="0"/>
            <a:buChar char="•"/>
          </a:pPr>
          <a:r>
            <a:rPr lang="en-US"/>
            <a:t>Determine points value based on prioritizing skills or effort level for student to write responses</a:t>
          </a:r>
        </a:p>
      </dgm:t>
    </dgm:pt>
    <dgm:pt modelId="{582DFE5A-F864-4937-96F4-C74245CC99EC}" type="parTrans" cxnId="{1F3DB835-1BB4-47DD-894D-8DEC3C58BB4E}">
      <dgm:prSet/>
      <dgm:spPr/>
      <dgm:t>
        <a:bodyPr/>
        <a:lstStyle/>
        <a:p>
          <a:endParaRPr lang="en-US"/>
        </a:p>
      </dgm:t>
    </dgm:pt>
    <dgm:pt modelId="{0F78A685-BD2B-4539-B6BC-28B6539A6DA3}" type="sibTrans" cxnId="{1F3DB835-1BB4-47DD-894D-8DEC3C58BB4E}">
      <dgm:prSet/>
      <dgm:spPr/>
      <dgm:t>
        <a:bodyPr/>
        <a:lstStyle/>
        <a:p>
          <a:endParaRPr lang="en-US"/>
        </a:p>
      </dgm:t>
    </dgm:pt>
    <dgm:pt modelId="{26A3E1D7-2280-4A89-A166-9550976375FD}" type="pres">
      <dgm:prSet presAssocID="{5EA4082E-E5E0-4181-97EB-C1FC634275BD}" presName="Name0" presStyleCnt="0">
        <dgm:presLayoutVars>
          <dgm:dir/>
          <dgm:animLvl val="lvl"/>
          <dgm:resizeHandles val="exact"/>
        </dgm:presLayoutVars>
      </dgm:prSet>
      <dgm:spPr/>
    </dgm:pt>
    <dgm:pt modelId="{D6606587-0A42-4C5E-B0CB-D20691C7367D}" type="pres">
      <dgm:prSet presAssocID="{303C0E97-4491-46CB-BAF0-5CAC4EF65BB7}" presName="composite" presStyleCnt="0"/>
      <dgm:spPr/>
    </dgm:pt>
    <dgm:pt modelId="{8CB1F890-ED85-42E6-B1A3-016E27C9C5B8}" type="pres">
      <dgm:prSet presAssocID="{303C0E97-4491-46CB-BAF0-5CAC4EF65BB7}" presName="parTx" presStyleLbl="alignNode1" presStyleIdx="0" presStyleCnt="1">
        <dgm:presLayoutVars>
          <dgm:chMax val="0"/>
          <dgm:chPref val="0"/>
          <dgm:bulletEnabled val="1"/>
        </dgm:presLayoutVars>
      </dgm:prSet>
      <dgm:spPr/>
    </dgm:pt>
    <dgm:pt modelId="{45FCE085-61F5-4E08-B760-29AAC18132D7}" type="pres">
      <dgm:prSet presAssocID="{303C0E97-4491-46CB-BAF0-5CAC4EF65BB7}" presName="desTx" presStyleLbl="alignAccFollowNode1" presStyleIdx="0" presStyleCnt="1">
        <dgm:presLayoutVars>
          <dgm:bulletEnabled val="1"/>
        </dgm:presLayoutVars>
      </dgm:prSet>
      <dgm:spPr/>
    </dgm:pt>
  </dgm:ptLst>
  <dgm:cxnLst>
    <dgm:cxn modelId="{96897A03-F2AE-47BD-9E64-C3A5CD244541}" srcId="{303C0E97-4491-46CB-BAF0-5CAC4EF65BB7}" destId="{2EDDF388-5661-4094-8B65-C7A0892BEE71}" srcOrd="0" destOrd="0" parTransId="{8DA20E73-7830-49BE-B132-D4B84B4A764C}" sibTransId="{F3318AEB-73B9-4C36-B990-E39943B795C1}"/>
    <dgm:cxn modelId="{6C950A13-273F-42CF-93FD-C7399B85374E}" type="presOf" srcId="{5EA4082E-E5E0-4181-97EB-C1FC634275BD}" destId="{26A3E1D7-2280-4A89-A166-9550976375FD}" srcOrd="0" destOrd="0" presId="urn:microsoft.com/office/officeart/2005/8/layout/hList1"/>
    <dgm:cxn modelId="{1503091C-5848-4D12-BBA8-271EB8DEF63C}" type="presOf" srcId="{2EDDF388-5661-4094-8B65-C7A0892BEE71}" destId="{45FCE085-61F5-4E08-B760-29AAC18132D7}" srcOrd="0" destOrd="0" presId="urn:microsoft.com/office/officeart/2005/8/layout/hList1"/>
    <dgm:cxn modelId="{C8701422-FDD2-4A52-A9BB-125DD5ABEA8A}" type="presOf" srcId="{303C0E97-4491-46CB-BAF0-5CAC4EF65BB7}" destId="{8CB1F890-ED85-42E6-B1A3-016E27C9C5B8}" srcOrd="0" destOrd="0" presId="urn:microsoft.com/office/officeart/2005/8/layout/hList1"/>
    <dgm:cxn modelId="{1F3DB835-1BB4-47DD-894D-8DEC3C58BB4E}" srcId="{303C0E97-4491-46CB-BAF0-5CAC4EF65BB7}" destId="{4D6C2B58-34CC-4955-8526-D77D18A3781F}" srcOrd="1" destOrd="0" parTransId="{582DFE5A-F864-4937-96F4-C74245CC99EC}" sibTransId="{0F78A685-BD2B-4539-B6BC-28B6539A6DA3}"/>
    <dgm:cxn modelId="{C7D1FC52-C240-4C11-8108-E0CDA9C2F785}" type="presOf" srcId="{4D6C2B58-34CC-4955-8526-D77D18A3781F}" destId="{45FCE085-61F5-4E08-B760-29AAC18132D7}" srcOrd="0" destOrd="1" presId="urn:microsoft.com/office/officeart/2005/8/layout/hList1"/>
    <dgm:cxn modelId="{C377A4F8-D829-4831-92EC-00A68A6E6F6A}" srcId="{5EA4082E-E5E0-4181-97EB-C1FC634275BD}" destId="{303C0E97-4491-46CB-BAF0-5CAC4EF65BB7}" srcOrd="0" destOrd="0" parTransId="{A65D8B47-F2DA-4EAD-8ED3-6186D86ABF23}" sibTransId="{D63F2C46-6076-4096-B39B-6477E97B4A42}"/>
    <dgm:cxn modelId="{278F5E82-680E-472D-BD51-290E8EE8A8D0}" type="presParOf" srcId="{26A3E1D7-2280-4A89-A166-9550976375FD}" destId="{D6606587-0A42-4C5E-B0CB-D20691C7367D}" srcOrd="0" destOrd="0" presId="urn:microsoft.com/office/officeart/2005/8/layout/hList1"/>
    <dgm:cxn modelId="{963B2B57-93FD-4547-B97E-07B0B75057DF}" type="presParOf" srcId="{D6606587-0A42-4C5E-B0CB-D20691C7367D}" destId="{8CB1F890-ED85-42E6-B1A3-016E27C9C5B8}" srcOrd="0" destOrd="0" presId="urn:microsoft.com/office/officeart/2005/8/layout/hList1"/>
    <dgm:cxn modelId="{344AF0B1-22B3-4B84-B76D-55729AB7D9F5}" type="presParOf" srcId="{D6606587-0A42-4C5E-B0CB-D20691C7367D}" destId="{45FCE085-61F5-4E08-B760-29AAC18132D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BC1C90-89A6-4AD3-AE40-12E683302B4C}"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en-US"/>
        </a:p>
      </dgm:t>
    </dgm:pt>
    <dgm:pt modelId="{37068ED6-B318-4081-A191-BD77AECD73B9}">
      <dgm:prSet phldrT="[Text]"/>
      <dgm:spPr/>
      <dgm:t>
        <a:bodyPr/>
        <a:lstStyle/>
        <a:p>
          <a:r>
            <a:rPr lang="en-US" b="1"/>
            <a:t>Instructional: </a:t>
          </a:r>
          <a:r>
            <a:rPr lang="en-US"/>
            <a:t>Diagnosing students’ needs, informing instructional planning, or improving instructional effectiveness</a:t>
          </a:r>
        </a:p>
      </dgm:t>
    </dgm:pt>
    <dgm:pt modelId="{BFAD5441-76DD-4BAD-9AAB-ACC9B8B129EE}" type="parTrans" cxnId="{35D0C2FF-B492-4C59-A20F-2A7CC9F18528}">
      <dgm:prSet/>
      <dgm:spPr/>
      <dgm:t>
        <a:bodyPr/>
        <a:lstStyle/>
        <a:p>
          <a:endParaRPr lang="en-US"/>
        </a:p>
      </dgm:t>
    </dgm:pt>
    <dgm:pt modelId="{E2E49D35-2F4F-4B2E-BE63-EB60107212D9}" type="sibTrans" cxnId="{35D0C2FF-B492-4C59-A20F-2A7CC9F18528}">
      <dgm:prSet/>
      <dgm:spPr/>
      <dgm:t>
        <a:bodyPr/>
        <a:lstStyle/>
        <a:p>
          <a:endParaRPr lang="en-US"/>
        </a:p>
      </dgm:t>
    </dgm:pt>
    <dgm:pt modelId="{320FF208-ABEC-44E0-A615-BB59FA27F89D}">
      <dgm:prSet phldrT="[Text]"/>
      <dgm:spPr/>
      <dgm:t>
        <a:bodyPr/>
        <a:lstStyle/>
        <a:p>
          <a:r>
            <a:rPr lang="en-US" b="1"/>
            <a:t>Program Quality:</a:t>
          </a:r>
          <a:r>
            <a:rPr lang="en-US"/>
            <a:t> Collecting feedback on school support in preparing students for work-based learning </a:t>
          </a:r>
        </a:p>
      </dgm:t>
    </dgm:pt>
    <dgm:pt modelId="{22DC9BC6-FF6E-4463-B0C2-03B2DD750BE8}" type="parTrans" cxnId="{B6DC1595-5C8C-4E17-8F2D-A0F723C292A7}">
      <dgm:prSet/>
      <dgm:spPr/>
      <dgm:t>
        <a:bodyPr/>
        <a:lstStyle/>
        <a:p>
          <a:endParaRPr lang="en-US"/>
        </a:p>
      </dgm:t>
    </dgm:pt>
    <dgm:pt modelId="{60979BED-452B-483B-9111-D06B8A638987}" type="sibTrans" cxnId="{B6DC1595-5C8C-4E17-8F2D-A0F723C292A7}">
      <dgm:prSet/>
      <dgm:spPr/>
      <dgm:t>
        <a:bodyPr/>
        <a:lstStyle/>
        <a:p>
          <a:endParaRPr lang="en-US"/>
        </a:p>
      </dgm:t>
    </dgm:pt>
    <dgm:pt modelId="{1F810379-1C31-437D-BD60-4F1C353315AF}">
      <dgm:prSet/>
      <dgm:spPr/>
      <dgm:t>
        <a:bodyPr/>
        <a:lstStyle/>
        <a:p>
          <a:r>
            <a:rPr lang="en-US" b="1"/>
            <a:t>Self-Reflection:</a:t>
          </a:r>
          <a:r>
            <a:rPr lang="en-US"/>
            <a:t> Providing students with the opportunity to reflect, make connections to the classroom, and support career goals</a:t>
          </a:r>
        </a:p>
      </dgm:t>
    </dgm:pt>
    <dgm:pt modelId="{45CFC488-3537-4D89-9C08-26331D160AF3}" type="parTrans" cxnId="{5FBB8262-7F7D-4AAD-AFC9-A253E3B98AC7}">
      <dgm:prSet/>
      <dgm:spPr/>
      <dgm:t>
        <a:bodyPr/>
        <a:lstStyle/>
        <a:p>
          <a:endParaRPr lang="en-US"/>
        </a:p>
      </dgm:t>
    </dgm:pt>
    <dgm:pt modelId="{241B1963-0999-4986-8EA4-F14FB73E766B}" type="sibTrans" cxnId="{5FBB8262-7F7D-4AAD-AFC9-A253E3B98AC7}">
      <dgm:prSet/>
      <dgm:spPr/>
      <dgm:t>
        <a:bodyPr/>
        <a:lstStyle/>
        <a:p>
          <a:endParaRPr lang="en-US"/>
        </a:p>
      </dgm:t>
    </dgm:pt>
    <dgm:pt modelId="{7F86342B-EC87-4C69-B221-EBB5032FB29E}" type="pres">
      <dgm:prSet presAssocID="{6BBC1C90-89A6-4AD3-AE40-12E683302B4C}" presName="Name0" presStyleCnt="0">
        <dgm:presLayoutVars>
          <dgm:dir/>
          <dgm:resizeHandles val="exact"/>
        </dgm:presLayoutVars>
      </dgm:prSet>
      <dgm:spPr/>
    </dgm:pt>
    <dgm:pt modelId="{00F20E71-EAB8-4A4A-8270-AF6E38106C4B}" type="pres">
      <dgm:prSet presAssocID="{37068ED6-B318-4081-A191-BD77AECD73B9}" presName="composite" presStyleCnt="0"/>
      <dgm:spPr/>
    </dgm:pt>
    <dgm:pt modelId="{A92DF285-2667-46B0-BAD7-F1AB4A6B73AF}" type="pres">
      <dgm:prSet presAssocID="{37068ED6-B318-4081-A191-BD77AECD73B9}" presName="rect1" presStyleLbl="trAlignAcc1" presStyleIdx="0" presStyleCnt="3">
        <dgm:presLayoutVars>
          <dgm:bulletEnabled val="1"/>
        </dgm:presLayoutVars>
      </dgm:prSet>
      <dgm:spPr/>
    </dgm:pt>
    <dgm:pt modelId="{E1B75404-6AE9-4C3E-9F5F-A534558DA66F}" type="pres">
      <dgm:prSet presAssocID="{37068ED6-B318-4081-A191-BD77AECD73B9}"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ooks"/>
        </a:ext>
      </dgm:extLst>
    </dgm:pt>
    <dgm:pt modelId="{691EA3A1-F7BD-4A8C-8252-EE5E6E07E430}" type="pres">
      <dgm:prSet presAssocID="{E2E49D35-2F4F-4B2E-BE63-EB60107212D9}" presName="sibTrans" presStyleCnt="0"/>
      <dgm:spPr/>
    </dgm:pt>
    <dgm:pt modelId="{D842CEE5-78EB-4982-AEAC-05B14E7836C3}" type="pres">
      <dgm:prSet presAssocID="{320FF208-ABEC-44E0-A615-BB59FA27F89D}" presName="composite" presStyleCnt="0"/>
      <dgm:spPr/>
    </dgm:pt>
    <dgm:pt modelId="{8BFA4DAB-C206-4D2B-A23F-D0658E59A8C8}" type="pres">
      <dgm:prSet presAssocID="{320FF208-ABEC-44E0-A615-BB59FA27F89D}" presName="rect1" presStyleLbl="trAlignAcc1" presStyleIdx="1" presStyleCnt="3">
        <dgm:presLayoutVars>
          <dgm:bulletEnabled val="1"/>
        </dgm:presLayoutVars>
      </dgm:prSet>
      <dgm:spPr/>
    </dgm:pt>
    <dgm:pt modelId="{BCF68D3C-7394-4569-A1D3-5B8BB4890F1A}" type="pres">
      <dgm:prSet presAssocID="{320FF208-ABEC-44E0-A615-BB59FA27F89D}" presName="rect2"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Ribbon"/>
        </a:ext>
      </dgm:extLst>
    </dgm:pt>
    <dgm:pt modelId="{C8D29FCF-61A5-4360-8DE8-3704B40C4519}" type="pres">
      <dgm:prSet presAssocID="{60979BED-452B-483B-9111-D06B8A638987}" presName="sibTrans" presStyleCnt="0"/>
      <dgm:spPr/>
    </dgm:pt>
    <dgm:pt modelId="{9DAB60FD-746B-446D-8C34-168608F64813}" type="pres">
      <dgm:prSet presAssocID="{1F810379-1C31-437D-BD60-4F1C353315AF}" presName="composite" presStyleCnt="0"/>
      <dgm:spPr/>
    </dgm:pt>
    <dgm:pt modelId="{480FD887-E6A0-49BA-A3D3-B772E6718891}" type="pres">
      <dgm:prSet presAssocID="{1F810379-1C31-437D-BD60-4F1C353315AF}" presName="rect1" presStyleLbl="trAlignAcc1" presStyleIdx="2" presStyleCnt="3">
        <dgm:presLayoutVars>
          <dgm:bulletEnabled val="1"/>
        </dgm:presLayoutVars>
      </dgm:prSet>
      <dgm:spPr/>
    </dgm:pt>
    <dgm:pt modelId="{BB4F2B4C-B478-4959-A2FC-453CA00605CD}" type="pres">
      <dgm:prSet presAssocID="{1F810379-1C31-437D-BD60-4F1C353315AF}" presName="rect2" presStyleLbl="fgImgPlac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Head with Gears"/>
        </a:ext>
      </dgm:extLst>
    </dgm:pt>
  </dgm:ptLst>
  <dgm:cxnLst>
    <dgm:cxn modelId="{7C94C109-7EBF-430F-9158-7DAF7B4D99E5}" type="presOf" srcId="{37068ED6-B318-4081-A191-BD77AECD73B9}" destId="{A92DF285-2667-46B0-BAD7-F1AB4A6B73AF}" srcOrd="0" destOrd="0" presId="urn:microsoft.com/office/officeart/2008/layout/PictureStrips"/>
    <dgm:cxn modelId="{09AB7426-7DDC-4A50-8E0B-77AC7108B421}" type="presOf" srcId="{1F810379-1C31-437D-BD60-4F1C353315AF}" destId="{480FD887-E6A0-49BA-A3D3-B772E6718891}" srcOrd="0" destOrd="0" presId="urn:microsoft.com/office/officeart/2008/layout/PictureStrips"/>
    <dgm:cxn modelId="{5FBB8262-7F7D-4AAD-AFC9-A253E3B98AC7}" srcId="{6BBC1C90-89A6-4AD3-AE40-12E683302B4C}" destId="{1F810379-1C31-437D-BD60-4F1C353315AF}" srcOrd="2" destOrd="0" parTransId="{45CFC488-3537-4D89-9C08-26331D160AF3}" sibTransId="{241B1963-0999-4986-8EA4-F14FB73E766B}"/>
    <dgm:cxn modelId="{B6DC1595-5C8C-4E17-8F2D-A0F723C292A7}" srcId="{6BBC1C90-89A6-4AD3-AE40-12E683302B4C}" destId="{320FF208-ABEC-44E0-A615-BB59FA27F89D}" srcOrd="1" destOrd="0" parTransId="{22DC9BC6-FF6E-4463-B0C2-03B2DD750BE8}" sibTransId="{60979BED-452B-483B-9111-D06B8A638987}"/>
    <dgm:cxn modelId="{CF91A59D-D0AD-47CC-B38B-7D263830177A}" type="presOf" srcId="{320FF208-ABEC-44E0-A615-BB59FA27F89D}" destId="{8BFA4DAB-C206-4D2B-A23F-D0658E59A8C8}" srcOrd="0" destOrd="0" presId="urn:microsoft.com/office/officeart/2008/layout/PictureStrips"/>
    <dgm:cxn modelId="{86EB05A9-83AF-4437-B954-4551C7D10583}" type="presOf" srcId="{6BBC1C90-89A6-4AD3-AE40-12E683302B4C}" destId="{7F86342B-EC87-4C69-B221-EBB5032FB29E}" srcOrd="0" destOrd="0" presId="urn:microsoft.com/office/officeart/2008/layout/PictureStrips"/>
    <dgm:cxn modelId="{35D0C2FF-B492-4C59-A20F-2A7CC9F18528}" srcId="{6BBC1C90-89A6-4AD3-AE40-12E683302B4C}" destId="{37068ED6-B318-4081-A191-BD77AECD73B9}" srcOrd="0" destOrd="0" parTransId="{BFAD5441-76DD-4BAD-9AAB-ACC9B8B129EE}" sibTransId="{E2E49D35-2F4F-4B2E-BE63-EB60107212D9}"/>
    <dgm:cxn modelId="{E69BBFEE-DBA8-4660-9DD5-E3362C8409AA}" type="presParOf" srcId="{7F86342B-EC87-4C69-B221-EBB5032FB29E}" destId="{00F20E71-EAB8-4A4A-8270-AF6E38106C4B}" srcOrd="0" destOrd="0" presId="urn:microsoft.com/office/officeart/2008/layout/PictureStrips"/>
    <dgm:cxn modelId="{E16620F7-A471-4800-94FA-15674F233DDA}" type="presParOf" srcId="{00F20E71-EAB8-4A4A-8270-AF6E38106C4B}" destId="{A92DF285-2667-46B0-BAD7-F1AB4A6B73AF}" srcOrd="0" destOrd="0" presId="urn:microsoft.com/office/officeart/2008/layout/PictureStrips"/>
    <dgm:cxn modelId="{2829BAD6-B61F-4C92-9039-D9A286ED3BDB}" type="presParOf" srcId="{00F20E71-EAB8-4A4A-8270-AF6E38106C4B}" destId="{E1B75404-6AE9-4C3E-9F5F-A534558DA66F}" srcOrd="1" destOrd="0" presId="urn:microsoft.com/office/officeart/2008/layout/PictureStrips"/>
    <dgm:cxn modelId="{4722910B-6ABC-419E-A65D-8245E83DDFFE}" type="presParOf" srcId="{7F86342B-EC87-4C69-B221-EBB5032FB29E}" destId="{691EA3A1-F7BD-4A8C-8252-EE5E6E07E430}" srcOrd="1" destOrd="0" presId="urn:microsoft.com/office/officeart/2008/layout/PictureStrips"/>
    <dgm:cxn modelId="{562B65E3-19F8-4B0D-8DFE-425EFCFC23E4}" type="presParOf" srcId="{7F86342B-EC87-4C69-B221-EBB5032FB29E}" destId="{D842CEE5-78EB-4982-AEAC-05B14E7836C3}" srcOrd="2" destOrd="0" presId="urn:microsoft.com/office/officeart/2008/layout/PictureStrips"/>
    <dgm:cxn modelId="{F002A006-C51D-4C01-9A08-363F90FA5284}" type="presParOf" srcId="{D842CEE5-78EB-4982-AEAC-05B14E7836C3}" destId="{8BFA4DAB-C206-4D2B-A23F-D0658E59A8C8}" srcOrd="0" destOrd="0" presId="urn:microsoft.com/office/officeart/2008/layout/PictureStrips"/>
    <dgm:cxn modelId="{42EC0C07-785E-4DE7-A452-F715EDFD35AE}" type="presParOf" srcId="{D842CEE5-78EB-4982-AEAC-05B14E7836C3}" destId="{BCF68D3C-7394-4569-A1D3-5B8BB4890F1A}" srcOrd="1" destOrd="0" presId="urn:microsoft.com/office/officeart/2008/layout/PictureStrips"/>
    <dgm:cxn modelId="{1048E0D1-5B05-412C-BEC8-3C994C0B6A8B}" type="presParOf" srcId="{7F86342B-EC87-4C69-B221-EBB5032FB29E}" destId="{C8D29FCF-61A5-4360-8DE8-3704B40C4519}" srcOrd="3" destOrd="0" presId="urn:microsoft.com/office/officeart/2008/layout/PictureStrips"/>
    <dgm:cxn modelId="{73F12809-CE65-4908-AF13-BC0EE5CF397F}" type="presParOf" srcId="{7F86342B-EC87-4C69-B221-EBB5032FB29E}" destId="{9DAB60FD-746B-446D-8C34-168608F64813}" srcOrd="4" destOrd="0" presId="urn:microsoft.com/office/officeart/2008/layout/PictureStrips"/>
    <dgm:cxn modelId="{FF11E265-3F0D-429F-B7CC-C351676D3505}" type="presParOf" srcId="{9DAB60FD-746B-446D-8C34-168608F64813}" destId="{480FD887-E6A0-49BA-A3D3-B772E6718891}" srcOrd="0" destOrd="0" presId="urn:microsoft.com/office/officeart/2008/layout/PictureStrips"/>
    <dgm:cxn modelId="{166FE0A0-9245-49AC-A43E-247C891152F3}" type="presParOf" srcId="{9DAB60FD-746B-446D-8C34-168608F64813}" destId="{BB4F2B4C-B478-4959-A2FC-453CA00605CD}"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A17119-7C50-4484-ADE9-39B0CD5AEBD5}"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CC379096-7728-45DF-BEE2-0F1A6117C1C3}">
      <dgm:prSet phldrT="[Text]"/>
      <dgm:spPr>
        <a:solidFill>
          <a:srgbClr val="497016"/>
        </a:solidFill>
      </dgm:spPr>
      <dgm:t>
        <a:bodyPr/>
        <a:lstStyle/>
        <a:p>
          <a:r>
            <a:rPr lang="en-US" b="1"/>
            <a:t>Academic Knowledge</a:t>
          </a:r>
          <a:endParaRPr lang="en-US"/>
        </a:p>
      </dgm:t>
    </dgm:pt>
    <dgm:pt modelId="{9EDD5FAD-863F-42EF-A94C-BD78421F7B21}" type="parTrans" cxnId="{E5174EB3-FEEE-4846-B876-DE0B161CB03A}">
      <dgm:prSet/>
      <dgm:spPr/>
      <dgm:t>
        <a:bodyPr/>
        <a:lstStyle/>
        <a:p>
          <a:endParaRPr lang="en-US"/>
        </a:p>
      </dgm:t>
    </dgm:pt>
    <dgm:pt modelId="{1D5E85B7-75CE-446A-99D1-D3287DFA2A42}" type="sibTrans" cxnId="{E5174EB3-FEEE-4846-B876-DE0B161CB03A}">
      <dgm:prSet/>
      <dgm:spPr/>
      <dgm:t>
        <a:bodyPr/>
        <a:lstStyle/>
        <a:p>
          <a:endParaRPr lang="en-US"/>
        </a:p>
      </dgm:t>
    </dgm:pt>
    <dgm:pt modelId="{DC25620D-33E9-4C7A-B91A-3D24AFA56B6C}">
      <dgm:prSet phldrT="[Text]"/>
      <dgm:spPr/>
      <dgm:t>
        <a:bodyPr/>
        <a:lstStyle/>
        <a:p>
          <a:pPr marL="274320" indent="-274320">
            <a:buNone/>
          </a:pPr>
          <a:r>
            <a:rPr lang="en-US"/>
            <a:t>Foundational subject matter knowledge</a:t>
          </a:r>
        </a:p>
      </dgm:t>
    </dgm:pt>
    <dgm:pt modelId="{92C453AD-9107-4521-BB71-49DDF99FB7CB}" type="parTrans" cxnId="{97009EE4-9FEB-4D00-8893-C7934DC67494}">
      <dgm:prSet/>
      <dgm:spPr/>
      <dgm:t>
        <a:bodyPr/>
        <a:lstStyle/>
        <a:p>
          <a:endParaRPr lang="en-US"/>
        </a:p>
      </dgm:t>
    </dgm:pt>
    <dgm:pt modelId="{4755BE5B-92F8-4035-A400-E1E85B4FD2F3}" type="sibTrans" cxnId="{97009EE4-9FEB-4D00-8893-C7934DC67494}">
      <dgm:prSet/>
      <dgm:spPr/>
      <dgm:t>
        <a:bodyPr/>
        <a:lstStyle/>
        <a:p>
          <a:endParaRPr lang="en-US"/>
        </a:p>
      </dgm:t>
    </dgm:pt>
    <dgm:pt modelId="{5A314733-D76F-44B9-BB4F-AF6E6414C7FC}">
      <dgm:prSet phldrT="[Text]"/>
      <dgm:spPr>
        <a:solidFill>
          <a:srgbClr val="225464"/>
        </a:solidFill>
      </dgm:spPr>
      <dgm:t>
        <a:bodyPr/>
        <a:lstStyle/>
        <a:p>
          <a:r>
            <a:rPr lang="en-US" b="1"/>
            <a:t>Technical Knowledge and Skills</a:t>
          </a:r>
          <a:endParaRPr lang="en-US"/>
        </a:p>
      </dgm:t>
    </dgm:pt>
    <dgm:pt modelId="{D171E0C7-4D5F-449C-AF84-B9912F65F615}" type="parTrans" cxnId="{39DE9AEC-FBF0-4194-A9CA-A8A87565F967}">
      <dgm:prSet/>
      <dgm:spPr/>
      <dgm:t>
        <a:bodyPr/>
        <a:lstStyle/>
        <a:p>
          <a:endParaRPr lang="en-US"/>
        </a:p>
      </dgm:t>
    </dgm:pt>
    <dgm:pt modelId="{C5A86239-54FE-4B6F-863B-61949E36B7E7}" type="sibTrans" cxnId="{39DE9AEC-FBF0-4194-A9CA-A8A87565F967}">
      <dgm:prSet/>
      <dgm:spPr/>
      <dgm:t>
        <a:bodyPr/>
        <a:lstStyle/>
        <a:p>
          <a:endParaRPr lang="en-US"/>
        </a:p>
      </dgm:t>
    </dgm:pt>
    <dgm:pt modelId="{89686550-9542-464D-ADD4-7BAB2028D9CB}">
      <dgm:prSet phldrT="[Text]"/>
      <dgm:spPr/>
      <dgm:t>
        <a:bodyPr/>
        <a:lstStyle/>
        <a:p>
          <a:pPr marL="0" indent="0">
            <a:buNone/>
          </a:pPr>
          <a:r>
            <a:rPr lang="en-US"/>
            <a:t>Skills needed for specific occupations, industries, or careers </a:t>
          </a:r>
        </a:p>
      </dgm:t>
    </dgm:pt>
    <dgm:pt modelId="{6222C572-6454-4485-B447-17C6CD35B304}" type="parTrans" cxnId="{AA82FF90-B721-474E-A66B-CB5B455DCF7C}">
      <dgm:prSet/>
      <dgm:spPr/>
      <dgm:t>
        <a:bodyPr/>
        <a:lstStyle/>
        <a:p>
          <a:endParaRPr lang="en-US"/>
        </a:p>
      </dgm:t>
    </dgm:pt>
    <dgm:pt modelId="{3D164C20-730C-4F3D-BFB6-EBAA6EFFF963}" type="sibTrans" cxnId="{AA82FF90-B721-474E-A66B-CB5B455DCF7C}">
      <dgm:prSet/>
      <dgm:spPr/>
      <dgm:t>
        <a:bodyPr/>
        <a:lstStyle/>
        <a:p>
          <a:endParaRPr lang="en-US"/>
        </a:p>
      </dgm:t>
    </dgm:pt>
    <dgm:pt modelId="{FAF65386-637A-4B24-90F0-759701F3AAC0}">
      <dgm:prSet phldrT="[Text]"/>
      <dgm:spPr/>
      <dgm:t>
        <a:bodyPr/>
        <a:lstStyle/>
        <a:p>
          <a:r>
            <a:rPr lang="en-US" b="1"/>
            <a:t>Employability Skills</a:t>
          </a:r>
        </a:p>
      </dgm:t>
    </dgm:pt>
    <dgm:pt modelId="{E582876F-5EDF-4C23-9704-33438F9A24DF}" type="parTrans" cxnId="{F5C53FA2-EFD5-4927-B79D-4BF044A34C4D}">
      <dgm:prSet/>
      <dgm:spPr/>
      <dgm:t>
        <a:bodyPr/>
        <a:lstStyle/>
        <a:p>
          <a:endParaRPr lang="en-US"/>
        </a:p>
      </dgm:t>
    </dgm:pt>
    <dgm:pt modelId="{3DAD2071-1818-40D2-8731-D68EE27FBC5F}" type="sibTrans" cxnId="{F5C53FA2-EFD5-4927-B79D-4BF044A34C4D}">
      <dgm:prSet/>
      <dgm:spPr/>
      <dgm:t>
        <a:bodyPr/>
        <a:lstStyle/>
        <a:p>
          <a:endParaRPr lang="en-US"/>
        </a:p>
      </dgm:t>
    </dgm:pt>
    <dgm:pt modelId="{D3A7E362-F38B-4354-ADE8-EFA04AFD9EFC}">
      <dgm:prSet phldrT="[Text]"/>
      <dgm:spPr/>
      <dgm:t>
        <a:bodyPr/>
        <a:lstStyle/>
        <a:p>
          <a:pPr marL="0" indent="0">
            <a:buNone/>
          </a:pPr>
          <a:r>
            <a:rPr lang="en-US"/>
            <a:t>General skills and knowledge necessary for all employment levels and in all sectors</a:t>
          </a:r>
        </a:p>
      </dgm:t>
    </dgm:pt>
    <dgm:pt modelId="{1D234A2F-4FBE-4114-A87A-32F988228471}" type="parTrans" cxnId="{2C673D57-7DC5-48FA-8C90-F74BF2D6C16F}">
      <dgm:prSet/>
      <dgm:spPr/>
      <dgm:t>
        <a:bodyPr/>
        <a:lstStyle/>
        <a:p>
          <a:endParaRPr lang="en-US"/>
        </a:p>
      </dgm:t>
    </dgm:pt>
    <dgm:pt modelId="{0BE53CB7-C8CF-4823-8AD0-33E25B23A1A6}" type="sibTrans" cxnId="{2C673D57-7DC5-48FA-8C90-F74BF2D6C16F}">
      <dgm:prSet/>
      <dgm:spPr/>
      <dgm:t>
        <a:bodyPr/>
        <a:lstStyle/>
        <a:p>
          <a:endParaRPr lang="en-US"/>
        </a:p>
      </dgm:t>
    </dgm:pt>
    <dgm:pt modelId="{CF2AE6E4-D995-42AD-BCA5-DA1B73D59305}" type="pres">
      <dgm:prSet presAssocID="{2CA17119-7C50-4484-ADE9-39B0CD5AEBD5}" presName="Name0" presStyleCnt="0">
        <dgm:presLayoutVars>
          <dgm:dir/>
          <dgm:animLvl val="lvl"/>
          <dgm:resizeHandles val="exact"/>
        </dgm:presLayoutVars>
      </dgm:prSet>
      <dgm:spPr/>
    </dgm:pt>
    <dgm:pt modelId="{68919391-9FF1-4ABC-8FDB-A9F405F5F889}" type="pres">
      <dgm:prSet presAssocID="{CC379096-7728-45DF-BEE2-0F1A6117C1C3}" presName="linNode" presStyleCnt="0"/>
      <dgm:spPr/>
    </dgm:pt>
    <dgm:pt modelId="{72A5710B-DEF1-4D9E-B2BD-FB46BD2EEB62}" type="pres">
      <dgm:prSet presAssocID="{CC379096-7728-45DF-BEE2-0F1A6117C1C3}" presName="parentText" presStyleLbl="node1" presStyleIdx="0" presStyleCnt="3">
        <dgm:presLayoutVars>
          <dgm:chMax val="1"/>
          <dgm:bulletEnabled val="1"/>
        </dgm:presLayoutVars>
      </dgm:prSet>
      <dgm:spPr/>
    </dgm:pt>
    <dgm:pt modelId="{9704E273-274A-4222-B916-7EC62927EA80}" type="pres">
      <dgm:prSet presAssocID="{CC379096-7728-45DF-BEE2-0F1A6117C1C3}" presName="descendantText" presStyleLbl="alignAccFollowNode1" presStyleIdx="0" presStyleCnt="3">
        <dgm:presLayoutVars>
          <dgm:bulletEnabled val="1"/>
        </dgm:presLayoutVars>
      </dgm:prSet>
      <dgm:spPr/>
    </dgm:pt>
    <dgm:pt modelId="{BE96DA13-56F1-4622-884E-7F9384EB4F5C}" type="pres">
      <dgm:prSet presAssocID="{1D5E85B7-75CE-446A-99D1-D3287DFA2A42}" presName="sp" presStyleCnt="0"/>
      <dgm:spPr/>
    </dgm:pt>
    <dgm:pt modelId="{BB537D05-5450-473C-948D-1D92751AD426}" type="pres">
      <dgm:prSet presAssocID="{5A314733-D76F-44B9-BB4F-AF6E6414C7FC}" presName="linNode" presStyleCnt="0"/>
      <dgm:spPr/>
    </dgm:pt>
    <dgm:pt modelId="{4608C322-5827-4852-A3B1-53655C6D7ABA}" type="pres">
      <dgm:prSet presAssocID="{5A314733-D76F-44B9-BB4F-AF6E6414C7FC}" presName="parentText" presStyleLbl="node1" presStyleIdx="1" presStyleCnt="3">
        <dgm:presLayoutVars>
          <dgm:chMax val="1"/>
          <dgm:bulletEnabled val="1"/>
        </dgm:presLayoutVars>
      </dgm:prSet>
      <dgm:spPr/>
    </dgm:pt>
    <dgm:pt modelId="{069877F9-DCB7-43E0-A8B7-25F53D21DB7C}" type="pres">
      <dgm:prSet presAssocID="{5A314733-D76F-44B9-BB4F-AF6E6414C7FC}" presName="descendantText" presStyleLbl="alignAccFollowNode1" presStyleIdx="1" presStyleCnt="3">
        <dgm:presLayoutVars>
          <dgm:bulletEnabled val="1"/>
        </dgm:presLayoutVars>
      </dgm:prSet>
      <dgm:spPr/>
    </dgm:pt>
    <dgm:pt modelId="{86372CEE-49CB-4BEC-B205-9C0561317217}" type="pres">
      <dgm:prSet presAssocID="{C5A86239-54FE-4B6F-863B-61949E36B7E7}" presName="sp" presStyleCnt="0"/>
      <dgm:spPr/>
    </dgm:pt>
    <dgm:pt modelId="{6BF31DF0-AB17-4DEC-AA96-620409F63235}" type="pres">
      <dgm:prSet presAssocID="{FAF65386-637A-4B24-90F0-759701F3AAC0}" presName="linNode" presStyleCnt="0"/>
      <dgm:spPr/>
    </dgm:pt>
    <dgm:pt modelId="{6FEE36C2-57A7-4ED9-B85E-A48062F95F9C}" type="pres">
      <dgm:prSet presAssocID="{FAF65386-637A-4B24-90F0-759701F3AAC0}" presName="parentText" presStyleLbl="node1" presStyleIdx="2" presStyleCnt="3">
        <dgm:presLayoutVars>
          <dgm:chMax val="1"/>
          <dgm:bulletEnabled val="1"/>
        </dgm:presLayoutVars>
      </dgm:prSet>
      <dgm:spPr/>
    </dgm:pt>
    <dgm:pt modelId="{95E3FC6C-CDD4-4F2B-8680-E441A6A775C5}" type="pres">
      <dgm:prSet presAssocID="{FAF65386-637A-4B24-90F0-759701F3AAC0}" presName="descendantText" presStyleLbl="alignAccFollowNode1" presStyleIdx="2" presStyleCnt="3">
        <dgm:presLayoutVars>
          <dgm:bulletEnabled val="1"/>
        </dgm:presLayoutVars>
      </dgm:prSet>
      <dgm:spPr/>
    </dgm:pt>
  </dgm:ptLst>
  <dgm:cxnLst>
    <dgm:cxn modelId="{2C673D57-7DC5-48FA-8C90-F74BF2D6C16F}" srcId="{FAF65386-637A-4B24-90F0-759701F3AAC0}" destId="{D3A7E362-F38B-4354-ADE8-EFA04AFD9EFC}" srcOrd="0" destOrd="0" parTransId="{1D234A2F-4FBE-4114-A87A-32F988228471}" sibTransId="{0BE53CB7-C8CF-4823-8AD0-33E25B23A1A6}"/>
    <dgm:cxn modelId="{4D45FA86-0A70-4801-9F1B-2FBAA5670D94}" type="presOf" srcId="{5A314733-D76F-44B9-BB4F-AF6E6414C7FC}" destId="{4608C322-5827-4852-A3B1-53655C6D7ABA}" srcOrd="0" destOrd="0" presId="urn:microsoft.com/office/officeart/2005/8/layout/vList5"/>
    <dgm:cxn modelId="{AA82FF90-B721-474E-A66B-CB5B455DCF7C}" srcId="{5A314733-D76F-44B9-BB4F-AF6E6414C7FC}" destId="{89686550-9542-464D-ADD4-7BAB2028D9CB}" srcOrd="0" destOrd="0" parTransId="{6222C572-6454-4485-B447-17C6CD35B304}" sibTransId="{3D164C20-730C-4F3D-BFB6-EBAA6EFFF963}"/>
    <dgm:cxn modelId="{F5C53FA2-EFD5-4927-B79D-4BF044A34C4D}" srcId="{2CA17119-7C50-4484-ADE9-39B0CD5AEBD5}" destId="{FAF65386-637A-4B24-90F0-759701F3AAC0}" srcOrd="2" destOrd="0" parTransId="{E582876F-5EDF-4C23-9704-33438F9A24DF}" sibTransId="{3DAD2071-1818-40D2-8731-D68EE27FBC5F}"/>
    <dgm:cxn modelId="{E5174EB3-FEEE-4846-B876-DE0B161CB03A}" srcId="{2CA17119-7C50-4484-ADE9-39B0CD5AEBD5}" destId="{CC379096-7728-45DF-BEE2-0F1A6117C1C3}" srcOrd="0" destOrd="0" parTransId="{9EDD5FAD-863F-42EF-A94C-BD78421F7B21}" sibTransId="{1D5E85B7-75CE-446A-99D1-D3287DFA2A42}"/>
    <dgm:cxn modelId="{5653D5B4-6016-45D9-8992-E366BC91B542}" type="presOf" srcId="{D3A7E362-F38B-4354-ADE8-EFA04AFD9EFC}" destId="{95E3FC6C-CDD4-4F2B-8680-E441A6A775C5}" srcOrd="0" destOrd="0" presId="urn:microsoft.com/office/officeart/2005/8/layout/vList5"/>
    <dgm:cxn modelId="{C8BCFDB5-2C1A-488B-9198-D9D128C822AE}" type="presOf" srcId="{FAF65386-637A-4B24-90F0-759701F3AAC0}" destId="{6FEE36C2-57A7-4ED9-B85E-A48062F95F9C}" srcOrd="0" destOrd="0" presId="urn:microsoft.com/office/officeart/2005/8/layout/vList5"/>
    <dgm:cxn modelId="{C71ADBC2-40E1-4259-A719-F2962C94C49C}" type="presOf" srcId="{DC25620D-33E9-4C7A-B91A-3D24AFA56B6C}" destId="{9704E273-274A-4222-B916-7EC62927EA80}" srcOrd="0" destOrd="0" presId="urn:microsoft.com/office/officeart/2005/8/layout/vList5"/>
    <dgm:cxn modelId="{9639B8CF-BB78-4E83-98D7-9662871A12AC}" type="presOf" srcId="{89686550-9542-464D-ADD4-7BAB2028D9CB}" destId="{069877F9-DCB7-43E0-A8B7-25F53D21DB7C}" srcOrd="0" destOrd="0" presId="urn:microsoft.com/office/officeart/2005/8/layout/vList5"/>
    <dgm:cxn modelId="{EE0F42DE-63D4-47A1-B3C9-AEFC10919D54}" type="presOf" srcId="{2CA17119-7C50-4484-ADE9-39B0CD5AEBD5}" destId="{CF2AE6E4-D995-42AD-BCA5-DA1B73D59305}" srcOrd="0" destOrd="0" presId="urn:microsoft.com/office/officeart/2005/8/layout/vList5"/>
    <dgm:cxn modelId="{14695FE2-1E95-42DA-B605-3C8CE10AA8E1}" type="presOf" srcId="{CC379096-7728-45DF-BEE2-0F1A6117C1C3}" destId="{72A5710B-DEF1-4D9E-B2BD-FB46BD2EEB62}" srcOrd="0" destOrd="0" presId="urn:microsoft.com/office/officeart/2005/8/layout/vList5"/>
    <dgm:cxn modelId="{97009EE4-9FEB-4D00-8893-C7934DC67494}" srcId="{CC379096-7728-45DF-BEE2-0F1A6117C1C3}" destId="{DC25620D-33E9-4C7A-B91A-3D24AFA56B6C}" srcOrd="0" destOrd="0" parTransId="{92C453AD-9107-4521-BB71-49DDF99FB7CB}" sibTransId="{4755BE5B-92F8-4035-A400-E1E85B4FD2F3}"/>
    <dgm:cxn modelId="{39DE9AEC-FBF0-4194-A9CA-A8A87565F967}" srcId="{2CA17119-7C50-4484-ADE9-39B0CD5AEBD5}" destId="{5A314733-D76F-44B9-BB4F-AF6E6414C7FC}" srcOrd="1" destOrd="0" parTransId="{D171E0C7-4D5F-449C-AF84-B9912F65F615}" sibTransId="{C5A86239-54FE-4B6F-863B-61949E36B7E7}"/>
    <dgm:cxn modelId="{3E96D428-53F7-4862-92A0-FE15D52D41C8}" type="presParOf" srcId="{CF2AE6E4-D995-42AD-BCA5-DA1B73D59305}" destId="{68919391-9FF1-4ABC-8FDB-A9F405F5F889}" srcOrd="0" destOrd="0" presId="urn:microsoft.com/office/officeart/2005/8/layout/vList5"/>
    <dgm:cxn modelId="{16134971-2FA8-43BE-A5C3-4819B377E28E}" type="presParOf" srcId="{68919391-9FF1-4ABC-8FDB-A9F405F5F889}" destId="{72A5710B-DEF1-4D9E-B2BD-FB46BD2EEB62}" srcOrd="0" destOrd="0" presId="urn:microsoft.com/office/officeart/2005/8/layout/vList5"/>
    <dgm:cxn modelId="{E1147199-C00B-4AAE-AE46-85641ED975D3}" type="presParOf" srcId="{68919391-9FF1-4ABC-8FDB-A9F405F5F889}" destId="{9704E273-274A-4222-B916-7EC62927EA80}" srcOrd="1" destOrd="0" presId="urn:microsoft.com/office/officeart/2005/8/layout/vList5"/>
    <dgm:cxn modelId="{0AC6E342-39C2-4F6B-8DB9-D6DCB26126D0}" type="presParOf" srcId="{CF2AE6E4-D995-42AD-BCA5-DA1B73D59305}" destId="{BE96DA13-56F1-4622-884E-7F9384EB4F5C}" srcOrd="1" destOrd="0" presId="urn:microsoft.com/office/officeart/2005/8/layout/vList5"/>
    <dgm:cxn modelId="{39AE55D2-E9E6-4179-B597-624EF9390C8C}" type="presParOf" srcId="{CF2AE6E4-D995-42AD-BCA5-DA1B73D59305}" destId="{BB537D05-5450-473C-948D-1D92751AD426}" srcOrd="2" destOrd="0" presId="urn:microsoft.com/office/officeart/2005/8/layout/vList5"/>
    <dgm:cxn modelId="{08CC23E6-06FB-46C5-BB17-4B742C33A956}" type="presParOf" srcId="{BB537D05-5450-473C-948D-1D92751AD426}" destId="{4608C322-5827-4852-A3B1-53655C6D7ABA}" srcOrd="0" destOrd="0" presId="urn:microsoft.com/office/officeart/2005/8/layout/vList5"/>
    <dgm:cxn modelId="{978C52CA-D9F1-48F9-A662-1D588EBCBFD3}" type="presParOf" srcId="{BB537D05-5450-473C-948D-1D92751AD426}" destId="{069877F9-DCB7-43E0-A8B7-25F53D21DB7C}" srcOrd="1" destOrd="0" presId="urn:microsoft.com/office/officeart/2005/8/layout/vList5"/>
    <dgm:cxn modelId="{709A2426-A99D-4100-AE1E-D712EFB65C5F}" type="presParOf" srcId="{CF2AE6E4-D995-42AD-BCA5-DA1B73D59305}" destId="{86372CEE-49CB-4BEC-B205-9C0561317217}" srcOrd="3" destOrd="0" presId="urn:microsoft.com/office/officeart/2005/8/layout/vList5"/>
    <dgm:cxn modelId="{8F9630F5-1158-4CE6-920D-F707A3D82DFD}" type="presParOf" srcId="{CF2AE6E4-D995-42AD-BCA5-DA1B73D59305}" destId="{6BF31DF0-AB17-4DEC-AA96-620409F63235}" srcOrd="4" destOrd="0" presId="urn:microsoft.com/office/officeart/2005/8/layout/vList5"/>
    <dgm:cxn modelId="{02C059DE-2B69-4BC4-BC49-AB90886AD86A}" type="presParOf" srcId="{6BF31DF0-AB17-4DEC-AA96-620409F63235}" destId="{6FEE36C2-57A7-4ED9-B85E-A48062F95F9C}" srcOrd="0" destOrd="0" presId="urn:microsoft.com/office/officeart/2005/8/layout/vList5"/>
    <dgm:cxn modelId="{9434F30F-A638-4AD0-9A17-8B8AB64F6CC0}" type="presParOf" srcId="{6BF31DF0-AB17-4DEC-AA96-620409F63235}" destId="{95E3FC6C-CDD4-4F2B-8680-E441A6A775C5}"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D8BDA6-F3B8-4A53-A81C-86407B6B5793}"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72A88A12-44E4-4E99-AA88-4071C7F139DA}">
      <dgm:prSet phldrT="[Text]"/>
      <dgm:spPr/>
      <dgm:t>
        <a:bodyPr/>
        <a:lstStyle/>
        <a:p>
          <a:r>
            <a:rPr lang="en-US"/>
            <a:t>In-Person Meeting</a:t>
          </a:r>
        </a:p>
      </dgm:t>
    </dgm:pt>
    <dgm:pt modelId="{207C832E-15F7-48A9-8D0E-FA3D9BA564C4}" type="parTrans" cxnId="{CEC33A50-23B3-4B75-A879-94F58FDDA663}">
      <dgm:prSet/>
      <dgm:spPr/>
      <dgm:t>
        <a:bodyPr/>
        <a:lstStyle/>
        <a:p>
          <a:endParaRPr lang="en-US"/>
        </a:p>
      </dgm:t>
    </dgm:pt>
    <dgm:pt modelId="{ACDB64B1-1A1C-4337-9CA9-5A9D8FF549D8}" type="sibTrans" cxnId="{CEC33A50-23B3-4B75-A879-94F58FDDA663}">
      <dgm:prSet/>
      <dgm:spPr/>
      <dgm:t>
        <a:bodyPr/>
        <a:lstStyle/>
        <a:p>
          <a:endParaRPr lang="en-US"/>
        </a:p>
      </dgm:t>
    </dgm:pt>
    <dgm:pt modelId="{59F8C260-04F6-4981-8FCC-FC757115B1AC}">
      <dgm:prSet phldrT="[Text]"/>
      <dgm:spPr>
        <a:solidFill>
          <a:srgbClr val="2A4E82"/>
        </a:solidFill>
      </dgm:spPr>
      <dgm:t>
        <a:bodyPr/>
        <a:lstStyle/>
        <a:p>
          <a:r>
            <a:rPr lang="en-US"/>
            <a:t>Survey or Focus Groups</a:t>
          </a:r>
        </a:p>
      </dgm:t>
    </dgm:pt>
    <dgm:pt modelId="{B2807F7B-CFB1-4141-992A-21E9956E684F}" type="parTrans" cxnId="{BFFAB8C6-613F-48F8-9CEE-F5CF7CFA7203}">
      <dgm:prSet/>
      <dgm:spPr/>
      <dgm:t>
        <a:bodyPr/>
        <a:lstStyle/>
        <a:p>
          <a:endParaRPr lang="en-US"/>
        </a:p>
      </dgm:t>
    </dgm:pt>
    <dgm:pt modelId="{57F83F1A-C30A-49EA-994A-3C9A422084BE}" type="sibTrans" cxnId="{BFFAB8C6-613F-48F8-9CEE-F5CF7CFA7203}">
      <dgm:prSet/>
      <dgm:spPr/>
      <dgm:t>
        <a:bodyPr/>
        <a:lstStyle/>
        <a:p>
          <a:endParaRPr lang="en-US"/>
        </a:p>
      </dgm:t>
    </dgm:pt>
    <dgm:pt modelId="{DBC5AE4C-54E1-48EB-B0A7-1D95C521AE8E}">
      <dgm:prSet phldrT="[Text]"/>
      <dgm:spPr>
        <a:solidFill>
          <a:srgbClr val="115B1C"/>
        </a:solidFill>
      </dgm:spPr>
      <dgm:t>
        <a:bodyPr/>
        <a:lstStyle/>
        <a:p>
          <a:r>
            <a:rPr lang="en-US"/>
            <a:t>Review and Comment</a:t>
          </a:r>
        </a:p>
      </dgm:t>
    </dgm:pt>
    <dgm:pt modelId="{297F1310-7DC0-4466-BA96-1BF3AA42662D}" type="parTrans" cxnId="{6886E6C2-46D6-4A5B-9EDE-4A8BA01C4DAE}">
      <dgm:prSet/>
      <dgm:spPr/>
      <dgm:t>
        <a:bodyPr/>
        <a:lstStyle/>
        <a:p>
          <a:endParaRPr lang="en-US"/>
        </a:p>
      </dgm:t>
    </dgm:pt>
    <dgm:pt modelId="{1820D6F3-D94A-4FEF-A4C6-A0A8D1C0A35D}" type="sibTrans" cxnId="{6886E6C2-46D6-4A5B-9EDE-4A8BA01C4DAE}">
      <dgm:prSet/>
      <dgm:spPr/>
      <dgm:t>
        <a:bodyPr/>
        <a:lstStyle/>
        <a:p>
          <a:endParaRPr lang="en-US"/>
        </a:p>
      </dgm:t>
    </dgm:pt>
    <dgm:pt modelId="{5110E929-C72D-46D5-A054-ABB053CC8FD8}">
      <dgm:prSet/>
      <dgm:spPr>
        <a:solidFill>
          <a:srgbClr val="8C670A"/>
        </a:solidFill>
      </dgm:spPr>
      <dgm:t>
        <a:bodyPr/>
        <a:lstStyle/>
        <a:p>
          <a:r>
            <a:rPr lang="en-US"/>
            <a:t>Adopt National or Existing Framework</a:t>
          </a:r>
        </a:p>
      </dgm:t>
    </dgm:pt>
    <dgm:pt modelId="{102BE96C-C945-4CA8-8DAE-4DA13577920C}" type="parTrans" cxnId="{B13B565D-6233-4B9D-BE33-106A10A75040}">
      <dgm:prSet/>
      <dgm:spPr/>
      <dgm:t>
        <a:bodyPr/>
        <a:lstStyle/>
        <a:p>
          <a:endParaRPr lang="en-US"/>
        </a:p>
      </dgm:t>
    </dgm:pt>
    <dgm:pt modelId="{A1EBBAD4-778F-4546-B825-4A2B9DA754CD}" type="sibTrans" cxnId="{B13B565D-6233-4B9D-BE33-106A10A75040}">
      <dgm:prSet/>
      <dgm:spPr/>
      <dgm:t>
        <a:bodyPr/>
        <a:lstStyle/>
        <a:p>
          <a:endParaRPr lang="en-US"/>
        </a:p>
      </dgm:t>
    </dgm:pt>
    <dgm:pt modelId="{A5F4105A-DC84-44E6-962D-C4A4E08D01C6}" type="pres">
      <dgm:prSet presAssocID="{DBD8BDA6-F3B8-4A53-A81C-86407B6B5793}" presName="Name0" presStyleCnt="0">
        <dgm:presLayoutVars>
          <dgm:chMax val="7"/>
          <dgm:chPref val="7"/>
          <dgm:dir/>
        </dgm:presLayoutVars>
      </dgm:prSet>
      <dgm:spPr/>
    </dgm:pt>
    <dgm:pt modelId="{AD69E56F-A929-4FC1-871D-EDD958519628}" type="pres">
      <dgm:prSet presAssocID="{DBD8BDA6-F3B8-4A53-A81C-86407B6B5793}" presName="Name1" presStyleCnt="0"/>
      <dgm:spPr/>
    </dgm:pt>
    <dgm:pt modelId="{91FC2DD1-39AE-4E8F-AB59-171F49CEE669}" type="pres">
      <dgm:prSet presAssocID="{DBD8BDA6-F3B8-4A53-A81C-86407B6B5793}" presName="cycle" presStyleCnt="0"/>
      <dgm:spPr/>
    </dgm:pt>
    <dgm:pt modelId="{B39383F4-1AE0-4085-8E36-9406F89A66C3}" type="pres">
      <dgm:prSet presAssocID="{DBD8BDA6-F3B8-4A53-A81C-86407B6B5793}" presName="srcNode" presStyleLbl="node1" presStyleIdx="0" presStyleCnt="4"/>
      <dgm:spPr/>
    </dgm:pt>
    <dgm:pt modelId="{1676ABAB-EBEC-415C-BE42-5928F2087C6A}" type="pres">
      <dgm:prSet presAssocID="{DBD8BDA6-F3B8-4A53-A81C-86407B6B5793}" presName="conn" presStyleLbl="parChTrans1D2" presStyleIdx="0" presStyleCnt="1"/>
      <dgm:spPr/>
    </dgm:pt>
    <dgm:pt modelId="{0EC41226-CC99-4B77-BB36-705762C0EB46}" type="pres">
      <dgm:prSet presAssocID="{DBD8BDA6-F3B8-4A53-A81C-86407B6B5793}" presName="extraNode" presStyleLbl="node1" presStyleIdx="0" presStyleCnt="4"/>
      <dgm:spPr/>
    </dgm:pt>
    <dgm:pt modelId="{95EF62A7-F0D4-4BA7-ADF1-F0C5A89EB4D8}" type="pres">
      <dgm:prSet presAssocID="{DBD8BDA6-F3B8-4A53-A81C-86407B6B5793}" presName="dstNode" presStyleLbl="node1" presStyleIdx="0" presStyleCnt="4"/>
      <dgm:spPr/>
    </dgm:pt>
    <dgm:pt modelId="{94C0C398-FCA7-4EAF-AF58-7582ABA27761}" type="pres">
      <dgm:prSet presAssocID="{72A88A12-44E4-4E99-AA88-4071C7F139DA}" presName="text_1" presStyleLbl="node1" presStyleIdx="0" presStyleCnt="4">
        <dgm:presLayoutVars>
          <dgm:bulletEnabled val="1"/>
        </dgm:presLayoutVars>
      </dgm:prSet>
      <dgm:spPr/>
    </dgm:pt>
    <dgm:pt modelId="{2FCB9265-E012-4278-ABD3-72F89047BFCF}" type="pres">
      <dgm:prSet presAssocID="{72A88A12-44E4-4E99-AA88-4071C7F139DA}" presName="accent_1" presStyleCnt="0"/>
      <dgm:spPr/>
    </dgm:pt>
    <dgm:pt modelId="{84544877-5054-4C7A-887D-AEE4AAA481E5}" type="pres">
      <dgm:prSet presAssocID="{72A88A12-44E4-4E99-AA88-4071C7F139DA}" presName="accentRepeatNode" presStyleLbl="solidFgAcc1" presStyleIdx="0" presStyleCnt="4"/>
      <dgm:spPr/>
    </dgm:pt>
    <dgm:pt modelId="{72E4C721-BE99-42F0-B862-EC1650ACE3FD}" type="pres">
      <dgm:prSet presAssocID="{59F8C260-04F6-4981-8FCC-FC757115B1AC}" presName="text_2" presStyleLbl="node1" presStyleIdx="1" presStyleCnt="4">
        <dgm:presLayoutVars>
          <dgm:bulletEnabled val="1"/>
        </dgm:presLayoutVars>
      </dgm:prSet>
      <dgm:spPr/>
    </dgm:pt>
    <dgm:pt modelId="{1CC7732A-0B4E-4719-9D39-124FD649D028}" type="pres">
      <dgm:prSet presAssocID="{59F8C260-04F6-4981-8FCC-FC757115B1AC}" presName="accent_2" presStyleCnt="0"/>
      <dgm:spPr/>
    </dgm:pt>
    <dgm:pt modelId="{D077DD6F-9D29-47CA-B5A4-FFA8D98992FD}" type="pres">
      <dgm:prSet presAssocID="{59F8C260-04F6-4981-8FCC-FC757115B1AC}" presName="accentRepeatNode" presStyleLbl="solidFgAcc1" presStyleIdx="1" presStyleCnt="4"/>
      <dgm:spPr/>
    </dgm:pt>
    <dgm:pt modelId="{7D88A7E2-9FFA-41C5-B4A3-359F58992D06}" type="pres">
      <dgm:prSet presAssocID="{DBC5AE4C-54E1-48EB-B0A7-1D95C521AE8E}" presName="text_3" presStyleLbl="node1" presStyleIdx="2" presStyleCnt="4">
        <dgm:presLayoutVars>
          <dgm:bulletEnabled val="1"/>
        </dgm:presLayoutVars>
      </dgm:prSet>
      <dgm:spPr/>
    </dgm:pt>
    <dgm:pt modelId="{05FA50A5-3F62-4C67-850C-C7FC01A7526F}" type="pres">
      <dgm:prSet presAssocID="{DBC5AE4C-54E1-48EB-B0A7-1D95C521AE8E}" presName="accent_3" presStyleCnt="0"/>
      <dgm:spPr/>
    </dgm:pt>
    <dgm:pt modelId="{37DF143B-4C17-442A-A8FC-8F3CB0F7C801}" type="pres">
      <dgm:prSet presAssocID="{DBC5AE4C-54E1-48EB-B0A7-1D95C521AE8E}" presName="accentRepeatNode" presStyleLbl="solidFgAcc1" presStyleIdx="2" presStyleCnt="4"/>
      <dgm:spPr>
        <a:ln>
          <a:solidFill>
            <a:srgbClr val="115B1C"/>
          </a:solidFill>
        </a:ln>
      </dgm:spPr>
    </dgm:pt>
    <dgm:pt modelId="{7BEB327C-C23C-4F9D-A3C2-744918CE9572}" type="pres">
      <dgm:prSet presAssocID="{5110E929-C72D-46D5-A054-ABB053CC8FD8}" presName="text_4" presStyleLbl="node1" presStyleIdx="3" presStyleCnt="4">
        <dgm:presLayoutVars>
          <dgm:bulletEnabled val="1"/>
        </dgm:presLayoutVars>
      </dgm:prSet>
      <dgm:spPr/>
    </dgm:pt>
    <dgm:pt modelId="{3FCFF031-D5D3-45A9-9751-7F7479C1A38B}" type="pres">
      <dgm:prSet presAssocID="{5110E929-C72D-46D5-A054-ABB053CC8FD8}" presName="accent_4" presStyleCnt="0"/>
      <dgm:spPr/>
    </dgm:pt>
    <dgm:pt modelId="{74A658D4-94A6-432C-A06F-03A183F9C2EB}" type="pres">
      <dgm:prSet presAssocID="{5110E929-C72D-46D5-A054-ABB053CC8FD8}" presName="accentRepeatNode" presStyleLbl="solidFgAcc1" presStyleIdx="3" presStyleCnt="4"/>
      <dgm:spPr>
        <a:ln>
          <a:solidFill>
            <a:srgbClr val="8C670A"/>
          </a:solidFill>
        </a:ln>
      </dgm:spPr>
    </dgm:pt>
  </dgm:ptLst>
  <dgm:cxnLst>
    <dgm:cxn modelId="{3A522C16-E6FC-4D0B-B91D-04E427609B36}" type="presOf" srcId="{59F8C260-04F6-4981-8FCC-FC757115B1AC}" destId="{72E4C721-BE99-42F0-B862-EC1650ACE3FD}" srcOrd="0" destOrd="0" presId="urn:microsoft.com/office/officeart/2008/layout/VerticalCurvedList"/>
    <dgm:cxn modelId="{B13B565D-6233-4B9D-BE33-106A10A75040}" srcId="{DBD8BDA6-F3B8-4A53-A81C-86407B6B5793}" destId="{5110E929-C72D-46D5-A054-ABB053CC8FD8}" srcOrd="3" destOrd="0" parTransId="{102BE96C-C945-4CA8-8DAE-4DA13577920C}" sibTransId="{A1EBBAD4-778F-4546-B825-4A2B9DA754CD}"/>
    <dgm:cxn modelId="{0D9FC95F-8A9D-4E30-8B4B-F3A0BC7E023D}" type="presOf" srcId="{DBC5AE4C-54E1-48EB-B0A7-1D95C521AE8E}" destId="{7D88A7E2-9FFA-41C5-B4A3-359F58992D06}" srcOrd="0" destOrd="0" presId="urn:microsoft.com/office/officeart/2008/layout/VerticalCurvedList"/>
    <dgm:cxn modelId="{CEC33A50-23B3-4B75-A879-94F58FDDA663}" srcId="{DBD8BDA6-F3B8-4A53-A81C-86407B6B5793}" destId="{72A88A12-44E4-4E99-AA88-4071C7F139DA}" srcOrd="0" destOrd="0" parTransId="{207C832E-15F7-48A9-8D0E-FA3D9BA564C4}" sibTransId="{ACDB64B1-1A1C-4337-9CA9-5A9D8FF549D8}"/>
    <dgm:cxn modelId="{02F88F74-9F30-49A5-B90C-B41A3417B7F3}" type="presOf" srcId="{DBD8BDA6-F3B8-4A53-A81C-86407B6B5793}" destId="{A5F4105A-DC84-44E6-962D-C4A4E08D01C6}" srcOrd="0" destOrd="0" presId="urn:microsoft.com/office/officeart/2008/layout/VerticalCurvedList"/>
    <dgm:cxn modelId="{0ED7EE7B-6064-4349-A6E3-C396774239C3}" type="presOf" srcId="{72A88A12-44E4-4E99-AA88-4071C7F139DA}" destId="{94C0C398-FCA7-4EAF-AF58-7582ABA27761}" srcOrd="0" destOrd="0" presId="urn:microsoft.com/office/officeart/2008/layout/VerticalCurvedList"/>
    <dgm:cxn modelId="{0173287E-005F-4A71-99B1-748E68D80035}" type="presOf" srcId="{ACDB64B1-1A1C-4337-9CA9-5A9D8FF549D8}" destId="{1676ABAB-EBEC-415C-BE42-5928F2087C6A}" srcOrd="0" destOrd="0" presId="urn:microsoft.com/office/officeart/2008/layout/VerticalCurvedList"/>
    <dgm:cxn modelId="{3B6467A1-5C38-4D4D-BDE0-4E84F50C08D3}" type="presOf" srcId="{5110E929-C72D-46D5-A054-ABB053CC8FD8}" destId="{7BEB327C-C23C-4F9D-A3C2-744918CE9572}" srcOrd="0" destOrd="0" presId="urn:microsoft.com/office/officeart/2008/layout/VerticalCurvedList"/>
    <dgm:cxn modelId="{6886E6C2-46D6-4A5B-9EDE-4A8BA01C4DAE}" srcId="{DBD8BDA6-F3B8-4A53-A81C-86407B6B5793}" destId="{DBC5AE4C-54E1-48EB-B0A7-1D95C521AE8E}" srcOrd="2" destOrd="0" parTransId="{297F1310-7DC0-4466-BA96-1BF3AA42662D}" sibTransId="{1820D6F3-D94A-4FEF-A4C6-A0A8D1C0A35D}"/>
    <dgm:cxn modelId="{BFFAB8C6-613F-48F8-9CEE-F5CF7CFA7203}" srcId="{DBD8BDA6-F3B8-4A53-A81C-86407B6B5793}" destId="{59F8C260-04F6-4981-8FCC-FC757115B1AC}" srcOrd="1" destOrd="0" parTransId="{B2807F7B-CFB1-4141-992A-21E9956E684F}" sibTransId="{57F83F1A-C30A-49EA-994A-3C9A422084BE}"/>
    <dgm:cxn modelId="{83B417E7-2E7F-4889-A0DA-F847079B3139}" type="presParOf" srcId="{A5F4105A-DC84-44E6-962D-C4A4E08D01C6}" destId="{AD69E56F-A929-4FC1-871D-EDD958519628}" srcOrd="0" destOrd="0" presId="urn:microsoft.com/office/officeart/2008/layout/VerticalCurvedList"/>
    <dgm:cxn modelId="{F0220CD8-13EB-48FA-8B52-59F603D6F5A2}" type="presParOf" srcId="{AD69E56F-A929-4FC1-871D-EDD958519628}" destId="{91FC2DD1-39AE-4E8F-AB59-171F49CEE669}" srcOrd="0" destOrd="0" presId="urn:microsoft.com/office/officeart/2008/layout/VerticalCurvedList"/>
    <dgm:cxn modelId="{DAF3985E-0A66-4A50-9475-7C50C8627734}" type="presParOf" srcId="{91FC2DD1-39AE-4E8F-AB59-171F49CEE669}" destId="{B39383F4-1AE0-4085-8E36-9406F89A66C3}" srcOrd="0" destOrd="0" presId="urn:microsoft.com/office/officeart/2008/layout/VerticalCurvedList"/>
    <dgm:cxn modelId="{55C29507-71B7-470D-A2A7-42A23FA11C6C}" type="presParOf" srcId="{91FC2DD1-39AE-4E8F-AB59-171F49CEE669}" destId="{1676ABAB-EBEC-415C-BE42-5928F2087C6A}" srcOrd="1" destOrd="0" presId="urn:microsoft.com/office/officeart/2008/layout/VerticalCurvedList"/>
    <dgm:cxn modelId="{8AA602A7-B714-4A79-A9B9-2A2DCB7C1B92}" type="presParOf" srcId="{91FC2DD1-39AE-4E8F-AB59-171F49CEE669}" destId="{0EC41226-CC99-4B77-BB36-705762C0EB46}" srcOrd="2" destOrd="0" presId="urn:microsoft.com/office/officeart/2008/layout/VerticalCurvedList"/>
    <dgm:cxn modelId="{2C5E333A-28F2-4DCB-8523-111764957857}" type="presParOf" srcId="{91FC2DD1-39AE-4E8F-AB59-171F49CEE669}" destId="{95EF62A7-F0D4-4BA7-ADF1-F0C5A89EB4D8}" srcOrd="3" destOrd="0" presId="urn:microsoft.com/office/officeart/2008/layout/VerticalCurvedList"/>
    <dgm:cxn modelId="{2D8EBF6F-1FCD-49BD-AABC-964C9F24C984}" type="presParOf" srcId="{AD69E56F-A929-4FC1-871D-EDD958519628}" destId="{94C0C398-FCA7-4EAF-AF58-7582ABA27761}" srcOrd="1" destOrd="0" presId="urn:microsoft.com/office/officeart/2008/layout/VerticalCurvedList"/>
    <dgm:cxn modelId="{7407E69D-16D0-4E84-BBF1-A4BA3C888FC5}" type="presParOf" srcId="{AD69E56F-A929-4FC1-871D-EDD958519628}" destId="{2FCB9265-E012-4278-ABD3-72F89047BFCF}" srcOrd="2" destOrd="0" presId="urn:microsoft.com/office/officeart/2008/layout/VerticalCurvedList"/>
    <dgm:cxn modelId="{DEA4578B-5BA8-4744-A03F-2BAB7F86FE18}" type="presParOf" srcId="{2FCB9265-E012-4278-ABD3-72F89047BFCF}" destId="{84544877-5054-4C7A-887D-AEE4AAA481E5}" srcOrd="0" destOrd="0" presId="urn:microsoft.com/office/officeart/2008/layout/VerticalCurvedList"/>
    <dgm:cxn modelId="{DE40425F-5B7A-4B55-BD78-7DCBF620E705}" type="presParOf" srcId="{AD69E56F-A929-4FC1-871D-EDD958519628}" destId="{72E4C721-BE99-42F0-B862-EC1650ACE3FD}" srcOrd="3" destOrd="0" presId="urn:microsoft.com/office/officeart/2008/layout/VerticalCurvedList"/>
    <dgm:cxn modelId="{97FC5B33-1E9E-4AC5-A630-A9EE20DBC9B7}" type="presParOf" srcId="{AD69E56F-A929-4FC1-871D-EDD958519628}" destId="{1CC7732A-0B4E-4719-9D39-124FD649D028}" srcOrd="4" destOrd="0" presId="urn:microsoft.com/office/officeart/2008/layout/VerticalCurvedList"/>
    <dgm:cxn modelId="{51AB285E-9E96-43D1-A5C5-FD14A814AE1E}" type="presParOf" srcId="{1CC7732A-0B4E-4719-9D39-124FD649D028}" destId="{D077DD6F-9D29-47CA-B5A4-FFA8D98992FD}" srcOrd="0" destOrd="0" presId="urn:microsoft.com/office/officeart/2008/layout/VerticalCurvedList"/>
    <dgm:cxn modelId="{B7819A8F-7565-4985-9093-8C3ED56C8EDA}" type="presParOf" srcId="{AD69E56F-A929-4FC1-871D-EDD958519628}" destId="{7D88A7E2-9FFA-41C5-B4A3-359F58992D06}" srcOrd="5" destOrd="0" presId="urn:microsoft.com/office/officeart/2008/layout/VerticalCurvedList"/>
    <dgm:cxn modelId="{29BBFA8F-52DF-4234-A7AF-7429CBEA154A}" type="presParOf" srcId="{AD69E56F-A929-4FC1-871D-EDD958519628}" destId="{05FA50A5-3F62-4C67-850C-C7FC01A7526F}" srcOrd="6" destOrd="0" presId="urn:microsoft.com/office/officeart/2008/layout/VerticalCurvedList"/>
    <dgm:cxn modelId="{9DC15E9D-7782-474D-875B-754B16053531}" type="presParOf" srcId="{05FA50A5-3F62-4C67-850C-C7FC01A7526F}" destId="{37DF143B-4C17-442A-A8FC-8F3CB0F7C801}" srcOrd="0" destOrd="0" presId="urn:microsoft.com/office/officeart/2008/layout/VerticalCurvedList"/>
    <dgm:cxn modelId="{1055F841-A13E-4B2C-B8DF-7D7372DE0E5C}" type="presParOf" srcId="{AD69E56F-A929-4FC1-871D-EDD958519628}" destId="{7BEB327C-C23C-4F9D-A3C2-744918CE9572}" srcOrd="7" destOrd="0" presId="urn:microsoft.com/office/officeart/2008/layout/VerticalCurvedList"/>
    <dgm:cxn modelId="{B74D9375-408A-4659-A732-5D77815BD541}" type="presParOf" srcId="{AD69E56F-A929-4FC1-871D-EDD958519628}" destId="{3FCFF031-D5D3-45A9-9751-7F7479C1A38B}" srcOrd="8" destOrd="0" presId="urn:microsoft.com/office/officeart/2008/layout/VerticalCurvedList"/>
    <dgm:cxn modelId="{FBDF4219-0376-4503-B909-C41717F170B2}" type="presParOf" srcId="{3FCFF031-D5D3-45A9-9751-7F7479C1A38B}" destId="{74A658D4-94A6-432C-A06F-03A183F9C2E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BF4173-DB4F-436C-8DC3-8D949CDF00D0}"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DB046789-E47B-410B-9E96-1EB57F543AB0}">
      <dgm:prSet phldrT="[Text]"/>
      <dgm:spPr>
        <a:solidFill>
          <a:srgbClr val="72300C"/>
        </a:solidFill>
      </dgm:spPr>
      <dgm:t>
        <a:bodyPr/>
        <a:lstStyle/>
        <a:p>
          <a:r>
            <a:rPr lang="en-US" b="1"/>
            <a:t>Likert Scale</a:t>
          </a:r>
        </a:p>
      </dgm:t>
    </dgm:pt>
    <dgm:pt modelId="{0437347A-BF60-4C5D-A709-DC42CCFE440C}" type="parTrans" cxnId="{C9580A06-D113-4A8C-9797-2E465D92F8E4}">
      <dgm:prSet/>
      <dgm:spPr/>
      <dgm:t>
        <a:bodyPr/>
        <a:lstStyle/>
        <a:p>
          <a:endParaRPr lang="en-US"/>
        </a:p>
      </dgm:t>
    </dgm:pt>
    <dgm:pt modelId="{3896ADD2-38B4-45A7-A5AB-708943673CEE}" type="sibTrans" cxnId="{C9580A06-D113-4A8C-9797-2E465D92F8E4}">
      <dgm:prSet/>
      <dgm:spPr/>
      <dgm:t>
        <a:bodyPr/>
        <a:lstStyle/>
        <a:p>
          <a:endParaRPr lang="en-US"/>
        </a:p>
      </dgm:t>
    </dgm:pt>
    <dgm:pt modelId="{F0DF3CEE-EA42-4124-A77B-23332BEA76E1}">
      <dgm:prSet phldrT="[Text]"/>
      <dgm:spPr>
        <a:solidFill>
          <a:srgbClr val="115B1C"/>
        </a:solidFill>
      </dgm:spPr>
      <dgm:t>
        <a:bodyPr/>
        <a:lstStyle/>
        <a:p>
          <a:r>
            <a:rPr lang="en-US" b="1"/>
            <a:t>Self-Reflection</a:t>
          </a:r>
        </a:p>
      </dgm:t>
    </dgm:pt>
    <dgm:pt modelId="{FD700781-680D-4FFC-8631-3CC75A182B22}" type="parTrans" cxnId="{5E9D8602-1775-400E-86A7-F74855645D24}">
      <dgm:prSet/>
      <dgm:spPr/>
      <dgm:t>
        <a:bodyPr/>
        <a:lstStyle/>
        <a:p>
          <a:endParaRPr lang="en-US"/>
        </a:p>
      </dgm:t>
    </dgm:pt>
    <dgm:pt modelId="{07030354-C89A-4361-BF8B-2BAB0654A467}" type="sibTrans" cxnId="{5E9D8602-1775-400E-86A7-F74855645D24}">
      <dgm:prSet/>
      <dgm:spPr/>
      <dgm:t>
        <a:bodyPr/>
        <a:lstStyle/>
        <a:p>
          <a:endParaRPr lang="en-US"/>
        </a:p>
      </dgm:t>
    </dgm:pt>
    <dgm:pt modelId="{5D58A645-A284-45DC-8B95-9A61CF2F1988}">
      <dgm:prSet phldrT="[Text]"/>
      <dgm:spPr/>
      <dgm:t>
        <a:bodyPr/>
        <a:lstStyle/>
        <a:p>
          <a:r>
            <a:rPr lang="en-US" b="1"/>
            <a:t>Hybrid</a:t>
          </a:r>
        </a:p>
      </dgm:t>
    </dgm:pt>
    <dgm:pt modelId="{12FB19EE-F3EB-4AB0-918A-225B77F5D223}" type="parTrans" cxnId="{A0133079-1151-41D2-AAF0-53BC07FDFB0B}">
      <dgm:prSet/>
      <dgm:spPr/>
      <dgm:t>
        <a:bodyPr/>
        <a:lstStyle/>
        <a:p>
          <a:endParaRPr lang="en-US"/>
        </a:p>
      </dgm:t>
    </dgm:pt>
    <dgm:pt modelId="{2D979943-59A4-42FB-8F32-D0E97CB4A245}" type="sibTrans" cxnId="{A0133079-1151-41D2-AAF0-53BC07FDFB0B}">
      <dgm:prSet/>
      <dgm:spPr/>
      <dgm:t>
        <a:bodyPr/>
        <a:lstStyle/>
        <a:p>
          <a:endParaRPr lang="en-US"/>
        </a:p>
      </dgm:t>
    </dgm:pt>
    <dgm:pt modelId="{ABD487E3-9266-45C9-BA91-5EF1F1C62842}">
      <dgm:prSet/>
      <dgm:spPr>
        <a:solidFill>
          <a:srgbClr val="72300C"/>
        </a:solidFill>
      </dgm:spPr>
      <dgm:t>
        <a:bodyPr/>
        <a:lstStyle/>
        <a:p>
          <a:r>
            <a:rPr lang="en-US"/>
            <a:t>Students rate or evaluate their own abilities, skills, and/or performance</a:t>
          </a:r>
        </a:p>
      </dgm:t>
    </dgm:pt>
    <dgm:pt modelId="{B52ABD25-6100-4E2E-8126-391F08F3461B}" type="parTrans" cxnId="{330F85D7-D224-4003-BB3C-CBDA7AF13D8D}">
      <dgm:prSet/>
      <dgm:spPr/>
      <dgm:t>
        <a:bodyPr/>
        <a:lstStyle/>
        <a:p>
          <a:endParaRPr lang="en-US"/>
        </a:p>
      </dgm:t>
    </dgm:pt>
    <dgm:pt modelId="{3272DD52-A5C0-4491-A959-592765F5EB09}" type="sibTrans" cxnId="{330F85D7-D224-4003-BB3C-CBDA7AF13D8D}">
      <dgm:prSet/>
      <dgm:spPr/>
      <dgm:t>
        <a:bodyPr/>
        <a:lstStyle/>
        <a:p>
          <a:endParaRPr lang="en-US"/>
        </a:p>
      </dgm:t>
    </dgm:pt>
    <dgm:pt modelId="{08628155-69B7-43AA-BB22-B284AADAB420}">
      <dgm:prSet/>
      <dgm:spPr>
        <a:solidFill>
          <a:srgbClr val="115B1C"/>
        </a:solidFill>
      </dgm:spPr>
      <dgm:t>
        <a:bodyPr/>
        <a:lstStyle/>
        <a:p>
          <a:r>
            <a:rPr lang="en-US"/>
            <a:t>Students write reflections to open-ended questions</a:t>
          </a:r>
        </a:p>
      </dgm:t>
    </dgm:pt>
    <dgm:pt modelId="{012A5B23-A328-477A-9E80-FA54A37CA65E}" type="parTrans" cxnId="{3D16CE27-787D-46D7-95C5-DC918C350A1A}">
      <dgm:prSet/>
      <dgm:spPr/>
      <dgm:t>
        <a:bodyPr/>
        <a:lstStyle/>
        <a:p>
          <a:endParaRPr lang="en-US"/>
        </a:p>
      </dgm:t>
    </dgm:pt>
    <dgm:pt modelId="{0DBBBCA1-64F6-45D7-9159-FFC5E3833F73}" type="sibTrans" cxnId="{3D16CE27-787D-46D7-95C5-DC918C350A1A}">
      <dgm:prSet/>
      <dgm:spPr/>
      <dgm:t>
        <a:bodyPr/>
        <a:lstStyle/>
        <a:p>
          <a:endParaRPr lang="en-US"/>
        </a:p>
      </dgm:t>
    </dgm:pt>
    <dgm:pt modelId="{4B186862-9228-4F0B-ACAF-439A87FD3649}">
      <dgm:prSet/>
      <dgm:spPr/>
      <dgm:t>
        <a:bodyPr/>
        <a:lstStyle/>
        <a:p>
          <a:r>
            <a:rPr lang="en-US"/>
            <a:t>Asks students to both rate performance on a set of skills or behaviors and reflect on open-ended questions</a:t>
          </a:r>
        </a:p>
      </dgm:t>
    </dgm:pt>
    <dgm:pt modelId="{3FAFF999-D28D-4F2F-9740-876C08E440DF}" type="parTrans" cxnId="{7FE0D0EE-894D-489F-BBDC-5C7CCD12D84F}">
      <dgm:prSet/>
      <dgm:spPr/>
      <dgm:t>
        <a:bodyPr/>
        <a:lstStyle/>
        <a:p>
          <a:endParaRPr lang="en-US"/>
        </a:p>
      </dgm:t>
    </dgm:pt>
    <dgm:pt modelId="{10D3630A-9313-43A3-BDA7-80D093A3BE50}" type="sibTrans" cxnId="{7FE0D0EE-894D-489F-BBDC-5C7CCD12D84F}">
      <dgm:prSet/>
      <dgm:spPr/>
      <dgm:t>
        <a:bodyPr/>
        <a:lstStyle/>
        <a:p>
          <a:endParaRPr lang="en-US"/>
        </a:p>
      </dgm:t>
    </dgm:pt>
    <dgm:pt modelId="{E7411A52-BC4D-426F-8434-6C2B564291B4}">
      <dgm:prSet/>
      <dgm:spPr>
        <a:solidFill>
          <a:srgbClr val="72300C"/>
        </a:solidFill>
      </dgm:spPr>
      <dgm:t>
        <a:bodyPr/>
        <a:lstStyle/>
        <a:p>
          <a:r>
            <a:rPr lang="en-US"/>
            <a:t>Can align with an employer feedback to identify discrepancies</a:t>
          </a:r>
        </a:p>
      </dgm:t>
    </dgm:pt>
    <dgm:pt modelId="{099EE651-D005-4D94-AFDD-1936B1DA1EDB}" type="parTrans" cxnId="{FE7B8A4E-39C3-4C29-8E27-E868B40C684F}">
      <dgm:prSet/>
      <dgm:spPr/>
      <dgm:t>
        <a:bodyPr/>
        <a:lstStyle/>
        <a:p>
          <a:endParaRPr lang="en-US"/>
        </a:p>
      </dgm:t>
    </dgm:pt>
    <dgm:pt modelId="{AC0FDC91-5966-424E-BEA5-FF7FE85C1313}" type="sibTrans" cxnId="{FE7B8A4E-39C3-4C29-8E27-E868B40C684F}">
      <dgm:prSet/>
      <dgm:spPr/>
      <dgm:t>
        <a:bodyPr/>
        <a:lstStyle/>
        <a:p>
          <a:endParaRPr lang="en-US"/>
        </a:p>
      </dgm:t>
    </dgm:pt>
    <dgm:pt modelId="{24A39337-0590-4466-9109-7CB30259541A}">
      <dgm:prSet/>
      <dgm:spPr>
        <a:solidFill>
          <a:srgbClr val="115B1C"/>
        </a:solidFill>
      </dgm:spPr>
      <dgm:t>
        <a:bodyPr/>
        <a:lstStyle/>
        <a:p>
          <a:r>
            <a:rPr lang="en-US"/>
            <a:t>Requires student examining their own learning</a:t>
          </a:r>
        </a:p>
      </dgm:t>
    </dgm:pt>
    <dgm:pt modelId="{203EF0F6-C7CC-4DD4-9724-FB8535443A15}" type="parTrans" cxnId="{A018B816-F845-4B03-96F2-344309AD7550}">
      <dgm:prSet/>
      <dgm:spPr/>
      <dgm:t>
        <a:bodyPr/>
        <a:lstStyle/>
        <a:p>
          <a:endParaRPr lang="en-US"/>
        </a:p>
      </dgm:t>
    </dgm:pt>
    <dgm:pt modelId="{A503F682-6693-4544-93C6-6DBCD0C28077}" type="sibTrans" cxnId="{A018B816-F845-4B03-96F2-344309AD7550}">
      <dgm:prSet/>
      <dgm:spPr/>
      <dgm:t>
        <a:bodyPr/>
        <a:lstStyle/>
        <a:p>
          <a:endParaRPr lang="en-US"/>
        </a:p>
      </dgm:t>
    </dgm:pt>
    <dgm:pt modelId="{34D71BF6-D1E2-4664-921B-2DDEDA9148B4}">
      <dgm:prSet/>
      <dgm:spPr>
        <a:solidFill>
          <a:srgbClr val="115B1C"/>
        </a:solidFill>
      </dgm:spPr>
      <dgm:t>
        <a:bodyPr/>
        <a:lstStyle/>
        <a:p>
          <a:r>
            <a:rPr lang="en-US"/>
            <a:t>Does not produce data aligned to other potential measures</a:t>
          </a:r>
        </a:p>
      </dgm:t>
    </dgm:pt>
    <dgm:pt modelId="{A3E19983-9A65-4C5F-80A1-C60F67B98F5A}" type="parTrans" cxnId="{2A5FD619-1A76-4CA5-9EED-41B614F1AB84}">
      <dgm:prSet/>
      <dgm:spPr/>
      <dgm:t>
        <a:bodyPr/>
        <a:lstStyle/>
        <a:p>
          <a:endParaRPr lang="en-US"/>
        </a:p>
      </dgm:t>
    </dgm:pt>
    <dgm:pt modelId="{F44D92CF-B02B-43B1-B31A-B9DA34F7324B}" type="sibTrans" cxnId="{2A5FD619-1A76-4CA5-9EED-41B614F1AB84}">
      <dgm:prSet/>
      <dgm:spPr/>
      <dgm:t>
        <a:bodyPr/>
        <a:lstStyle/>
        <a:p>
          <a:endParaRPr lang="en-US"/>
        </a:p>
      </dgm:t>
    </dgm:pt>
    <dgm:pt modelId="{DF929EDD-99C1-4984-8024-A646AAD9C2A2}">
      <dgm:prSet/>
      <dgm:spPr/>
      <dgm:t>
        <a:bodyPr/>
        <a:lstStyle/>
        <a:p>
          <a:r>
            <a:rPr lang="en-US"/>
            <a:t>Produces data and pushes students to examine their own learning</a:t>
          </a:r>
        </a:p>
      </dgm:t>
    </dgm:pt>
    <dgm:pt modelId="{3C4F588B-EC83-489B-9D07-E181CFF540D6}" type="parTrans" cxnId="{9187CB2A-1B31-478D-BC16-20A8408D18F6}">
      <dgm:prSet/>
      <dgm:spPr/>
      <dgm:t>
        <a:bodyPr/>
        <a:lstStyle/>
        <a:p>
          <a:endParaRPr lang="en-US"/>
        </a:p>
      </dgm:t>
    </dgm:pt>
    <dgm:pt modelId="{29C4D2C7-B358-4B1F-9EDA-00AFEB4706A6}" type="sibTrans" cxnId="{9187CB2A-1B31-478D-BC16-20A8408D18F6}">
      <dgm:prSet/>
      <dgm:spPr/>
      <dgm:t>
        <a:bodyPr/>
        <a:lstStyle/>
        <a:p>
          <a:endParaRPr lang="en-US"/>
        </a:p>
      </dgm:t>
    </dgm:pt>
    <dgm:pt modelId="{355DBBC9-91FE-4FB0-9398-2019CB173BE6}" type="pres">
      <dgm:prSet presAssocID="{BBBF4173-DB4F-436C-8DC3-8D949CDF00D0}" presName="linear" presStyleCnt="0">
        <dgm:presLayoutVars>
          <dgm:dir/>
          <dgm:resizeHandles val="exact"/>
        </dgm:presLayoutVars>
      </dgm:prSet>
      <dgm:spPr/>
    </dgm:pt>
    <dgm:pt modelId="{8DDE59AE-E2A2-49A8-B652-2558CFB77A9D}" type="pres">
      <dgm:prSet presAssocID="{DB046789-E47B-410B-9E96-1EB57F543AB0}" presName="comp" presStyleCnt="0"/>
      <dgm:spPr/>
    </dgm:pt>
    <dgm:pt modelId="{34BC8537-7E18-4480-A928-C53BDA83946D}" type="pres">
      <dgm:prSet presAssocID="{DB046789-E47B-410B-9E96-1EB57F543AB0}" presName="box" presStyleLbl="node1" presStyleIdx="0" presStyleCnt="3"/>
      <dgm:spPr/>
    </dgm:pt>
    <dgm:pt modelId="{904DDE0A-1F27-4017-9420-38210D17C75D}" type="pres">
      <dgm:prSet presAssocID="{DB046789-E47B-410B-9E96-1EB57F543AB0}"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5000" b="-35000"/>
          </a:stretch>
        </a:blipFill>
      </dgm:spPr>
      <dgm:extLst>
        <a:ext uri="{E40237B7-FDA0-4F09-8148-C483321AD2D9}">
          <dgm14:cNvPr xmlns:dgm14="http://schemas.microsoft.com/office/drawing/2010/diagram" id="0" name="" descr="List"/>
        </a:ext>
      </dgm:extLst>
    </dgm:pt>
    <dgm:pt modelId="{8CBA36F0-CF6D-46C8-8921-E23979AD6C40}" type="pres">
      <dgm:prSet presAssocID="{DB046789-E47B-410B-9E96-1EB57F543AB0}" presName="text" presStyleLbl="node1" presStyleIdx="0" presStyleCnt="3">
        <dgm:presLayoutVars>
          <dgm:bulletEnabled val="1"/>
        </dgm:presLayoutVars>
      </dgm:prSet>
      <dgm:spPr/>
    </dgm:pt>
    <dgm:pt modelId="{EFFBE6E8-D1E8-47E0-8AB0-01950D7E4B35}" type="pres">
      <dgm:prSet presAssocID="{3896ADD2-38B4-45A7-A5AB-708943673CEE}" presName="spacer" presStyleCnt="0"/>
      <dgm:spPr/>
    </dgm:pt>
    <dgm:pt modelId="{3C05EC33-9CC4-4592-871F-8E9AC25E62E5}" type="pres">
      <dgm:prSet presAssocID="{F0DF3CEE-EA42-4124-A77B-23332BEA76E1}" presName="comp" presStyleCnt="0"/>
      <dgm:spPr/>
    </dgm:pt>
    <dgm:pt modelId="{F8E7CA64-B66C-4259-945C-50CDA426282B}" type="pres">
      <dgm:prSet presAssocID="{F0DF3CEE-EA42-4124-A77B-23332BEA76E1}" presName="box" presStyleLbl="node1" presStyleIdx="1" presStyleCnt="3"/>
      <dgm:spPr/>
    </dgm:pt>
    <dgm:pt modelId="{4C0158F1-1EA8-4669-A70B-CC1667176AA0}" type="pres">
      <dgm:prSet presAssocID="{F0DF3CEE-EA42-4124-A77B-23332BEA76E1}"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5000" b="-35000"/>
          </a:stretch>
        </a:blipFill>
      </dgm:spPr>
      <dgm:extLst>
        <a:ext uri="{E40237B7-FDA0-4F09-8148-C483321AD2D9}">
          <dgm14:cNvPr xmlns:dgm14="http://schemas.microsoft.com/office/drawing/2010/diagram" id="0" name="" descr="Magnifying glass"/>
        </a:ext>
      </dgm:extLst>
    </dgm:pt>
    <dgm:pt modelId="{17603607-D895-472F-A0AF-D6B01E474AC3}" type="pres">
      <dgm:prSet presAssocID="{F0DF3CEE-EA42-4124-A77B-23332BEA76E1}" presName="text" presStyleLbl="node1" presStyleIdx="1" presStyleCnt="3">
        <dgm:presLayoutVars>
          <dgm:bulletEnabled val="1"/>
        </dgm:presLayoutVars>
      </dgm:prSet>
      <dgm:spPr/>
    </dgm:pt>
    <dgm:pt modelId="{97F29656-2380-4165-BF8C-29E722C25351}" type="pres">
      <dgm:prSet presAssocID="{07030354-C89A-4361-BF8B-2BAB0654A467}" presName="spacer" presStyleCnt="0"/>
      <dgm:spPr/>
    </dgm:pt>
    <dgm:pt modelId="{7C94C869-E6D4-42BE-BA1C-4E8A5B9AB99E}" type="pres">
      <dgm:prSet presAssocID="{5D58A645-A284-45DC-8B95-9A61CF2F1988}" presName="comp" presStyleCnt="0"/>
      <dgm:spPr/>
    </dgm:pt>
    <dgm:pt modelId="{6451AB60-EF2C-45B7-98C0-6331FAE4AA57}" type="pres">
      <dgm:prSet presAssocID="{5D58A645-A284-45DC-8B95-9A61CF2F1988}" presName="box" presStyleLbl="node1" presStyleIdx="2" presStyleCnt="3"/>
      <dgm:spPr/>
    </dgm:pt>
    <dgm:pt modelId="{83909FDF-444E-4B54-876F-920F4CC87C29}" type="pres">
      <dgm:prSet presAssocID="{5D58A645-A284-45DC-8B95-9A61CF2F1988}"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35000" b="-35000"/>
          </a:stretch>
        </a:blipFill>
      </dgm:spPr>
      <dgm:extLst>
        <a:ext uri="{E40237B7-FDA0-4F09-8148-C483321AD2D9}">
          <dgm14:cNvPr xmlns:dgm14="http://schemas.microsoft.com/office/drawing/2010/diagram" id="0" name="" descr="Gears"/>
        </a:ext>
      </dgm:extLst>
    </dgm:pt>
    <dgm:pt modelId="{B18FE445-18B4-4302-A970-606C8B230803}" type="pres">
      <dgm:prSet presAssocID="{5D58A645-A284-45DC-8B95-9A61CF2F1988}" presName="text" presStyleLbl="node1" presStyleIdx="2" presStyleCnt="3">
        <dgm:presLayoutVars>
          <dgm:bulletEnabled val="1"/>
        </dgm:presLayoutVars>
      </dgm:prSet>
      <dgm:spPr/>
    </dgm:pt>
  </dgm:ptLst>
  <dgm:cxnLst>
    <dgm:cxn modelId="{033F0A00-5612-48A2-8517-F3B7FBDCC1ED}" type="presOf" srcId="{24A39337-0590-4466-9109-7CB30259541A}" destId="{17603607-D895-472F-A0AF-D6B01E474AC3}" srcOrd="1" destOrd="2" presId="urn:microsoft.com/office/officeart/2005/8/layout/vList4"/>
    <dgm:cxn modelId="{5E9D8602-1775-400E-86A7-F74855645D24}" srcId="{BBBF4173-DB4F-436C-8DC3-8D949CDF00D0}" destId="{F0DF3CEE-EA42-4124-A77B-23332BEA76E1}" srcOrd="1" destOrd="0" parTransId="{FD700781-680D-4FFC-8631-3CC75A182B22}" sibTransId="{07030354-C89A-4361-BF8B-2BAB0654A467}"/>
    <dgm:cxn modelId="{A0F7EC02-B975-4F8F-8ED3-D8178DD63BE0}" type="presOf" srcId="{DB046789-E47B-410B-9E96-1EB57F543AB0}" destId="{8CBA36F0-CF6D-46C8-8921-E23979AD6C40}" srcOrd="1" destOrd="0" presId="urn:microsoft.com/office/officeart/2005/8/layout/vList4"/>
    <dgm:cxn modelId="{F567E203-7F3D-4719-BBFA-8E02B4578BD5}" type="presOf" srcId="{E7411A52-BC4D-426F-8434-6C2B564291B4}" destId="{34BC8537-7E18-4480-A928-C53BDA83946D}" srcOrd="0" destOrd="2" presId="urn:microsoft.com/office/officeart/2005/8/layout/vList4"/>
    <dgm:cxn modelId="{C9580A06-D113-4A8C-9797-2E465D92F8E4}" srcId="{BBBF4173-DB4F-436C-8DC3-8D949CDF00D0}" destId="{DB046789-E47B-410B-9E96-1EB57F543AB0}" srcOrd="0" destOrd="0" parTransId="{0437347A-BF60-4C5D-A709-DC42CCFE440C}" sibTransId="{3896ADD2-38B4-45A7-A5AB-708943673CEE}"/>
    <dgm:cxn modelId="{1694DD0B-9A38-44CE-8EE6-58E4AAE04090}" type="presOf" srcId="{4B186862-9228-4F0B-ACAF-439A87FD3649}" destId="{B18FE445-18B4-4302-A970-606C8B230803}" srcOrd="1" destOrd="1" presId="urn:microsoft.com/office/officeart/2005/8/layout/vList4"/>
    <dgm:cxn modelId="{D09E6B16-0D7C-455C-9CF9-5D4DD8D7273E}" type="presOf" srcId="{DB046789-E47B-410B-9E96-1EB57F543AB0}" destId="{34BC8537-7E18-4480-A928-C53BDA83946D}" srcOrd="0" destOrd="0" presId="urn:microsoft.com/office/officeart/2005/8/layout/vList4"/>
    <dgm:cxn modelId="{A018B816-F845-4B03-96F2-344309AD7550}" srcId="{F0DF3CEE-EA42-4124-A77B-23332BEA76E1}" destId="{24A39337-0590-4466-9109-7CB30259541A}" srcOrd="1" destOrd="0" parTransId="{203EF0F6-C7CC-4DD4-9724-FB8535443A15}" sibTransId="{A503F682-6693-4544-93C6-6DBCD0C28077}"/>
    <dgm:cxn modelId="{2A5FD619-1A76-4CA5-9EED-41B614F1AB84}" srcId="{F0DF3CEE-EA42-4124-A77B-23332BEA76E1}" destId="{34D71BF6-D1E2-4664-921B-2DDEDA9148B4}" srcOrd="2" destOrd="0" parTransId="{A3E19983-9A65-4C5F-80A1-C60F67B98F5A}" sibTransId="{F44D92CF-B02B-43B1-B31A-B9DA34F7324B}"/>
    <dgm:cxn modelId="{3A2F621B-80A6-46CF-ACE6-8555B44D4DBC}" type="presOf" srcId="{F0DF3CEE-EA42-4124-A77B-23332BEA76E1}" destId="{17603607-D895-472F-A0AF-D6B01E474AC3}" srcOrd="1" destOrd="0" presId="urn:microsoft.com/office/officeart/2005/8/layout/vList4"/>
    <dgm:cxn modelId="{0D2E1C1D-B9F6-4CCB-86E3-6D89671587FB}" type="presOf" srcId="{ABD487E3-9266-45C9-BA91-5EF1F1C62842}" destId="{34BC8537-7E18-4480-A928-C53BDA83946D}" srcOrd="0" destOrd="1" presId="urn:microsoft.com/office/officeart/2005/8/layout/vList4"/>
    <dgm:cxn modelId="{8812F024-F686-402B-A804-4875A6614CA6}" type="presOf" srcId="{BBBF4173-DB4F-436C-8DC3-8D949CDF00D0}" destId="{355DBBC9-91FE-4FB0-9398-2019CB173BE6}" srcOrd="0" destOrd="0" presId="urn:microsoft.com/office/officeart/2005/8/layout/vList4"/>
    <dgm:cxn modelId="{3D16CE27-787D-46D7-95C5-DC918C350A1A}" srcId="{F0DF3CEE-EA42-4124-A77B-23332BEA76E1}" destId="{08628155-69B7-43AA-BB22-B284AADAB420}" srcOrd="0" destOrd="0" parTransId="{012A5B23-A328-477A-9E80-FA54A37CA65E}" sibTransId="{0DBBBCA1-64F6-45D7-9159-FFC5E3833F73}"/>
    <dgm:cxn modelId="{BD73852A-892F-4AC7-9062-EEE02FB2D946}" type="presOf" srcId="{4B186862-9228-4F0B-ACAF-439A87FD3649}" destId="{6451AB60-EF2C-45B7-98C0-6331FAE4AA57}" srcOrd="0" destOrd="1" presId="urn:microsoft.com/office/officeart/2005/8/layout/vList4"/>
    <dgm:cxn modelId="{9187CB2A-1B31-478D-BC16-20A8408D18F6}" srcId="{5D58A645-A284-45DC-8B95-9A61CF2F1988}" destId="{DF929EDD-99C1-4984-8024-A646AAD9C2A2}" srcOrd="1" destOrd="0" parTransId="{3C4F588B-EC83-489B-9D07-E181CFF540D6}" sibTransId="{29C4D2C7-B358-4B1F-9EDA-00AFEB4706A6}"/>
    <dgm:cxn modelId="{ABB79B34-14E4-4744-A9B3-44B5F1BB0D84}" type="presOf" srcId="{E7411A52-BC4D-426F-8434-6C2B564291B4}" destId="{8CBA36F0-CF6D-46C8-8921-E23979AD6C40}" srcOrd="1" destOrd="2" presId="urn:microsoft.com/office/officeart/2005/8/layout/vList4"/>
    <dgm:cxn modelId="{4E24043F-AA4B-4A29-8D91-8AE364355FD6}" type="presOf" srcId="{DF929EDD-99C1-4984-8024-A646AAD9C2A2}" destId="{B18FE445-18B4-4302-A970-606C8B230803}" srcOrd="1" destOrd="2" presId="urn:microsoft.com/office/officeart/2005/8/layout/vList4"/>
    <dgm:cxn modelId="{0EFA665D-140A-493C-B608-20108E29CC27}" type="presOf" srcId="{08628155-69B7-43AA-BB22-B284AADAB420}" destId="{17603607-D895-472F-A0AF-D6B01E474AC3}" srcOrd="1" destOrd="1" presId="urn:microsoft.com/office/officeart/2005/8/layout/vList4"/>
    <dgm:cxn modelId="{0E5AE24C-AFA5-475C-B9F6-2E61EA2949A5}" type="presOf" srcId="{5D58A645-A284-45DC-8B95-9A61CF2F1988}" destId="{6451AB60-EF2C-45B7-98C0-6331FAE4AA57}" srcOrd="0" destOrd="0" presId="urn:microsoft.com/office/officeart/2005/8/layout/vList4"/>
    <dgm:cxn modelId="{FE7B8A4E-39C3-4C29-8E27-E868B40C684F}" srcId="{DB046789-E47B-410B-9E96-1EB57F543AB0}" destId="{E7411A52-BC4D-426F-8434-6C2B564291B4}" srcOrd="1" destOrd="0" parTransId="{099EE651-D005-4D94-AFDD-1936B1DA1EDB}" sibTransId="{AC0FDC91-5966-424E-BEA5-FF7FE85C1313}"/>
    <dgm:cxn modelId="{A0133079-1151-41D2-AAF0-53BC07FDFB0B}" srcId="{BBBF4173-DB4F-436C-8DC3-8D949CDF00D0}" destId="{5D58A645-A284-45DC-8B95-9A61CF2F1988}" srcOrd="2" destOrd="0" parTransId="{12FB19EE-F3EB-4AB0-918A-225B77F5D223}" sibTransId="{2D979943-59A4-42FB-8F32-D0E97CB4A245}"/>
    <dgm:cxn modelId="{487A6985-6E0B-4BA0-B098-2FDF2B58DB85}" type="presOf" srcId="{ABD487E3-9266-45C9-BA91-5EF1F1C62842}" destId="{8CBA36F0-CF6D-46C8-8921-E23979AD6C40}" srcOrd="1" destOrd="1" presId="urn:microsoft.com/office/officeart/2005/8/layout/vList4"/>
    <dgm:cxn modelId="{A748D89B-A6C1-4E8E-A926-C37EFC9282E8}" type="presOf" srcId="{34D71BF6-D1E2-4664-921B-2DDEDA9148B4}" destId="{17603607-D895-472F-A0AF-D6B01E474AC3}" srcOrd="1" destOrd="3" presId="urn:microsoft.com/office/officeart/2005/8/layout/vList4"/>
    <dgm:cxn modelId="{CA0E38C6-953E-4058-8D89-8B8FEDE9E64E}" type="presOf" srcId="{34D71BF6-D1E2-4664-921B-2DDEDA9148B4}" destId="{F8E7CA64-B66C-4259-945C-50CDA426282B}" srcOrd="0" destOrd="3" presId="urn:microsoft.com/office/officeart/2005/8/layout/vList4"/>
    <dgm:cxn modelId="{2F3273D6-1AC6-4A32-8308-40F26A223892}" type="presOf" srcId="{DF929EDD-99C1-4984-8024-A646AAD9C2A2}" destId="{6451AB60-EF2C-45B7-98C0-6331FAE4AA57}" srcOrd="0" destOrd="2" presId="urn:microsoft.com/office/officeart/2005/8/layout/vList4"/>
    <dgm:cxn modelId="{330F85D7-D224-4003-BB3C-CBDA7AF13D8D}" srcId="{DB046789-E47B-410B-9E96-1EB57F543AB0}" destId="{ABD487E3-9266-45C9-BA91-5EF1F1C62842}" srcOrd="0" destOrd="0" parTransId="{B52ABD25-6100-4E2E-8126-391F08F3461B}" sibTransId="{3272DD52-A5C0-4491-A959-592765F5EB09}"/>
    <dgm:cxn modelId="{A4E1BCD7-5D9C-4457-A177-DFF42333C0DA}" type="presOf" srcId="{5D58A645-A284-45DC-8B95-9A61CF2F1988}" destId="{B18FE445-18B4-4302-A970-606C8B230803}" srcOrd="1" destOrd="0" presId="urn:microsoft.com/office/officeart/2005/8/layout/vList4"/>
    <dgm:cxn modelId="{3A08F3D7-4FB1-4C06-A71E-0CB0D16784AE}" type="presOf" srcId="{F0DF3CEE-EA42-4124-A77B-23332BEA76E1}" destId="{F8E7CA64-B66C-4259-945C-50CDA426282B}" srcOrd="0" destOrd="0" presId="urn:microsoft.com/office/officeart/2005/8/layout/vList4"/>
    <dgm:cxn modelId="{870F37DB-64D5-4549-89A4-F79F06586886}" type="presOf" srcId="{24A39337-0590-4466-9109-7CB30259541A}" destId="{F8E7CA64-B66C-4259-945C-50CDA426282B}" srcOrd="0" destOrd="2" presId="urn:microsoft.com/office/officeart/2005/8/layout/vList4"/>
    <dgm:cxn modelId="{7FE0D0EE-894D-489F-BBDC-5C7CCD12D84F}" srcId="{5D58A645-A284-45DC-8B95-9A61CF2F1988}" destId="{4B186862-9228-4F0B-ACAF-439A87FD3649}" srcOrd="0" destOrd="0" parTransId="{3FAFF999-D28D-4F2F-9740-876C08E440DF}" sibTransId="{10D3630A-9313-43A3-BDA7-80D093A3BE50}"/>
    <dgm:cxn modelId="{256C19F4-C8E2-4740-AF0B-D766B963074E}" type="presOf" srcId="{08628155-69B7-43AA-BB22-B284AADAB420}" destId="{F8E7CA64-B66C-4259-945C-50CDA426282B}" srcOrd="0" destOrd="1" presId="urn:microsoft.com/office/officeart/2005/8/layout/vList4"/>
    <dgm:cxn modelId="{D445829B-260C-4D4F-AD3D-5DB1FD100E47}" type="presParOf" srcId="{355DBBC9-91FE-4FB0-9398-2019CB173BE6}" destId="{8DDE59AE-E2A2-49A8-B652-2558CFB77A9D}" srcOrd="0" destOrd="0" presId="urn:microsoft.com/office/officeart/2005/8/layout/vList4"/>
    <dgm:cxn modelId="{E6CC8559-3390-4FF3-80ED-1E2BE4F25048}" type="presParOf" srcId="{8DDE59AE-E2A2-49A8-B652-2558CFB77A9D}" destId="{34BC8537-7E18-4480-A928-C53BDA83946D}" srcOrd="0" destOrd="0" presId="urn:microsoft.com/office/officeart/2005/8/layout/vList4"/>
    <dgm:cxn modelId="{3610B09D-6C58-4B63-A92C-C266EA951428}" type="presParOf" srcId="{8DDE59AE-E2A2-49A8-B652-2558CFB77A9D}" destId="{904DDE0A-1F27-4017-9420-38210D17C75D}" srcOrd="1" destOrd="0" presId="urn:microsoft.com/office/officeart/2005/8/layout/vList4"/>
    <dgm:cxn modelId="{A10B5BA8-85B6-4698-9AE6-0609371B2B2E}" type="presParOf" srcId="{8DDE59AE-E2A2-49A8-B652-2558CFB77A9D}" destId="{8CBA36F0-CF6D-46C8-8921-E23979AD6C40}" srcOrd="2" destOrd="0" presId="urn:microsoft.com/office/officeart/2005/8/layout/vList4"/>
    <dgm:cxn modelId="{E919E370-8403-4AA5-B006-36553C42A8BA}" type="presParOf" srcId="{355DBBC9-91FE-4FB0-9398-2019CB173BE6}" destId="{EFFBE6E8-D1E8-47E0-8AB0-01950D7E4B35}" srcOrd="1" destOrd="0" presId="urn:microsoft.com/office/officeart/2005/8/layout/vList4"/>
    <dgm:cxn modelId="{04B1435B-A827-4C14-B36A-A9B9CA0862CC}" type="presParOf" srcId="{355DBBC9-91FE-4FB0-9398-2019CB173BE6}" destId="{3C05EC33-9CC4-4592-871F-8E9AC25E62E5}" srcOrd="2" destOrd="0" presId="urn:microsoft.com/office/officeart/2005/8/layout/vList4"/>
    <dgm:cxn modelId="{400D09FF-563D-49BC-AEB0-76CFDA49785D}" type="presParOf" srcId="{3C05EC33-9CC4-4592-871F-8E9AC25E62E5}" destId="{F8E7CA64-B66C-4259-945C-50CDA426282B}" srcOrd="0" destOrd="0" presId="urn:microsoft.com/office/officeart/2005/8/layout/vList4"/>
    <dgm:cxn modelId="{A9650CAE-D47F-4C98-9971-FDE2CFC78D85}" type="presParOf" srcId="{3C05EC33-9CC4-4592-871F-8E9AC25E62E5}" destId="{4C0158F1-1EA8-4669-A70B-CC1667176AA0}" srcOrd="1" destOrd="0" presId="urn:microsoft.com/office/officeart/2005/8/layout/vList4"/>
    <dgm:cxn modelId="{E663E495-A933-406F-A1EA-CB02D3A862C9}" type="presParOf" srcId="{3C05EC33-9CC4-4592-871F-8E9AC25E62E5}" destId="{17603607-D895-472F-A0AF-D6B01E474AC3}" srcOrd="2" destOrd="0" presId="urn:microsoft.com/office/officeart/2005/8/layout/vList4"/>
    <dgm:cxn modelId="{A821074A-68D7-4AEF-A67A-F080D5F15598}" type="presParOf" srcId="{355DBBC9-91FE-4FB0-9398-2019CB173BE6}" destId="{97F29656-2380-4165-BF8C-29E722C25351}" srcOrd="3" destOrd="0" presId="urn:microsoft.com/office/officeart/2005/8/layout/vList4"/>
    <dgm:cxn modelId="{CF694365-D9C2-430B-9361-E462A52A94AB}" type="presParOf" srcId="{355DBBC9-91FE-4FB0-9398-2019CB173BE6}" destId="{7C94C869-E6D4-42BE-BA1C-4E8A5B9AB99E}" srcOrd="4" destOrd="0" presId="urn:microsoft.com/office/officeart/2005/8/layout/vList4"/>
    <dgm:cxn modelId="{DB10D7B9-48E8-410B-BF43-0A130DFC5446}" type="presParOf" srcId="{7C94C869-E6D4-42BE-BA1C-4E8A5B9AB99E}" destId="{6451AB60-EF2C-45B7-98C0-6331FAE4AA57}" srcOrd="0" destOrd="0" presId="urn:microsoft.com/office/officeart/2005/8/layout/vList4"/>
    <dgm:cxn modelId="{C7F93CB7-570F-4D68-BAE5-A4298B2882C1}" type="presParOf" srcId="{7C94C869-E6D4-42BE-BA1C-4E8A5B9AB99E}" destId="{83909FDF-444E-4B54-876F-920F4CC87C29}" srcOrd="1" destOrd="0" presId="urn:microsoft.com/office/officeart/2005/8/layout/vList4"/>
    <dgm:cxn modelId="{75E1A8D0-25DD-4B93-84B9-67C050D4E026}" type="presParOf" srcId="{7C94C869-E6D4-42BE-BA1C-4E8A5B9AB99E}" destId="{B18FE445-18B4-4302-A970-606C8B230803}" srcOrd="2" destOrd="0" presId="urn:microsoft.com/office/officeart/2005/8/layout/vList4"/>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8F5423-D1EF-4001-930D-DF19172DEF8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68918F0-7F01-4F17-83DB-FB4EF666C047}">
      <dgm:prSet phldrT="[Text]"/>
      <dgm:spPr>
        <a:solidFill>
          <a:srgbClr val="72300C"/>
        </a:solidFill>
        <a:ln>
          <a:noFill/>
        </a:ln>
      </dgm:spPr>
      <dgm:t>
        <a:bodyPr/>
        <a:lstStyle/>
        <a:p>
          <a:r>
            <a:rPr lang="en-US" b="1"/>
            <a:t>Quality</a:t>
          </a:r>
        </a:p>
      </dgm:t>
    </dgm:pt>
    <dgm:pt modelId="{19BEF569-18C0-4B23-A781-D2F9BE9E09B6}" type="parTrans" cxnId="{0BFE99FE-1788-4DC3-9AF7-92DAB3CADCA1}">
      <dgm:prSet/>
      <dgm:spPr/>
      <dgm:t>
        <a:bodyPr/>
        <a:lstStyle/>
        <a:p>
          <a:endParaRPr lang="en-US"/>
        </a:p>
      </dgm:t>
    </dgm:pt>
    <dgm:pt modelId="{B7CBBB7A-DC82-4A5C-B94A-F78215BA62AD}" type="sibTrans" cxnId="{0BFE99FE-1788-4DC3-9AF7-92DAB3CADCA1}">
      <dgm:prSet/>
      <dgm:spPr/>
      <dgm:t>
        <a:bodyPr/>
        <a:lstStyle/>
        <a:p>
          <a:endParaRPr lang="en-US"/>
        </a:p>
      </dgm:t>
    </dgm:pt>
    <dgm:pt modelId="{28215535-1474-4B25-904D-B6DB73136526}">
      <dgm:prSet phldrT="[Text]"/>
      <dgm:spPr/>
      <dgm:t>
        <a:bodyPr/>
        <a:lstStyle/>
        <a:p>
          <a:pPr marL="274320" indent="-274320">
            <a:buFont typeface="Arial" panose="020B0604020202020204" pitchFamily="34" charset="0"/>
            <a:buChar char="•"/>
          </a:pPr>
          <a:r>
            <a:rPr lang="en-US"/>
            <a:t>Short word or label to rate the level of performance</a:t>
          </a:r>
        </a:p>
      </dgm:t>
    </dgm:pt>
    <dgm:pt modelId="{D33998A2-FC88-411B-86A7-8BCD322C9E68}" type="parTrans" cxnId="{3ED821F0-753D-4C6D-AB91-CF20CB0E6024}">
      <dgm:prSet/>
      <dgm:spPr/>
      <dgm:t>
        <a:bodyPr/>
        <a:lstStyle/>
        <a:p>
          <a:endParaRPr lang="en-US"/>
        </a:p>
      </dgm:t>
    </dgm:pt>
    <dgm:pt modelId="{B8616599-2EB3-4393-87B8-3680710F7802}" type="sibTrans" cxnId="{3ED821F0-753D-4C6D-AB91-CF20CB0E6024}">
      <dgm:prSet/>
      <dgm:spPr/>
      <dgm:t>
        <a:bodyPr/>
        <a:lstStyle/>
        <a:p>
          <a:endParaRPr lang="en-US"/>
        </a:p>
      </dgm:t>
    </dgm:pt>
    <dgm:pt modelId="{698DCD12-9A70-4221-9963-9591CF998925}">
      <dgm:prSet phldrT="[Text]"/>
      <dgm:spPr/>
      <dgm:t>
        <a:bodyPr/>
        <a:lstStyle/>
        <a:p>
          <a:pPr marL="274320" indent="-274320">
            <a:buFont typeface="Arial" panose="020B0604020202020204" pitchFamily="34" charset="0"/>
            <a:buChar char="•"/>
          </a:pPr>
          <a:r>
            <a:rPr lang="en-US"/>
            <a:t>May not provide enough description to differentiate levels of performance</a:t>
          </a:r>
        </a:p>
      </dgm:t>
    </dgm:pt>
    <dgm:pt modelId="{E4086878-65B4-4845-A98E-E85B4016D8FE}" type="parTrans" cxnId="{BF52A529-F3B1-4B09-AB35-BF7C3392AE71}">
      <dgm:prSet/>
      <dgm:spPr/>
      <dgm:t>
        <a:bodyPr/>
        <a:lstStyle/>
        <a:p>
          <a:endParaRPr lang="en-US"/>
        </a:p>
      </dgm:t>
    </dgm:pt>
    <dgm:pt modelId="{48D39E03-0439-4EC4-A973-596317CEDB9F}" type="sibTrans" cxnId="{BF52A529-F3B1-4B09-AB35-BF7C3392AE71}">
      <dgm:prSet/>
      <dgm:spPr/>
      <dgm:t>
        <a:bodyPr/>
        <a:lstStyle/>
        <a:p>
          <a:endParaRPr lang="en-US"/>
        </a:p>
      </dgm:t>
    </dgm:pt>
    <dgm:pt modelId="{CF87D95F-97B3-4F4D-84D4-AE1093146E6D}">
      <dgm:prSet phldrT="[Text]"/>
      <dgm:spPr/>
      <dgm:t>
        <a:bodyPr/>
        <a:lstStyle/>
        <a:p>
          <a:pPr marL="274320" indent="-274320">
            <a:buFont typeface="Arial" panose="020B0604020202020204" pitchFamily="34" charset="0"/>
            <a:buChar char="•"/>
          </a:pPr>
          <a:r>
            <a:rPr lang="en-US"/>
            <a:t>Simple and easy for students to use</a:t>
          </a:r>
        </a:p>
      </dgm:t>
    </dgm:pt>
    <dgm:pt modelId="{AD549980-1F14-4054-B081-A2698133EC46}" type="parTrans" cxnId="{FA4BF69C-0815-4290-A707-806DA475208D}">
      <dgm:prSet/>
      <dgm:spPr/>
      <dgm:t>
        <a:bodyPr/>
        <a:lstStyle/>
        <a:p>
          <a:endParaRPr lang="en-US"/>
        </a:p>
      </dgm:t>
    </dgm:pt>
    <dgm:pt modelId="{6C0C2193-C766-4083-B70E-C32723D90BAE}" type="sibTrans" cxnId="{FA4BF69C-0815-4290-A707-806DA475208D}">
      <dgm:prSet/>
      <dgm:spPr/>
      <dgm:t>
        <a:bodyPr/>
        <a:lstStyle/>
        <a:p>
          <a:endParaRPr lang="en-US"/>
        </a:p>
      </dgm:t>
    </dgm:pt>
    <dgm:pt modelId="{3FBD9A41-A1D9-4753-B837-C3702FFCF067}" type="pres">
      <dgm:prSet presAssocID="{5E8F5423-D1EF-4001-930D-DF19172DEF8C}" presName="Name0" presStyleCnt="0">
        <dgm:presLayoutVars>
          <dgm:dir/>
          <dgm:animLvl val="lvl"/>
          <dgm:resizeHandles val="exact"/>
        </dgm:presLayoutVars>
      </dgm:prSet>
      <dgm:spPr/>
    </dgm:pt>
    <dgm:pt modelId="{5CFE9C67-B5B9-4D08-9799-1B4759DFE453}" type="pres">
      <dgm:prSet presAssocID="{E68918F0-7F01-4F17-83DB-FB4EF666C047}" presName="composite" presStyleCnt="0"/>
      <dgm:spPr/>
    </dgm:pt>
    <dgm:pt modelId="{0E528142-C1CC-44E6-A9F7-1102D7C983BA}" type="pres">
      <dgm:prSet presAssocID="{E68918F0-7F01-4F17-83DB-FB4EF666C047}" presName="parTx" presStyleLbl="alignNode1" presStyleIdx="0" presStyleCnt="1" custLinFactNeighborX="8802">
        <dgm:presLayoutVars>
          <dgm:chMax val="0"/>
          <dgm:chPref val="0"/>
          <dgm:bulletEnabled val="1"/>
        </dgm:presLayoutVars>
      </dgm:prSet>
      <dgm:spPr/>
    </dgm:pt>
    <dgm:pt modelId="{627E4785-3A0E-471F-8A7A-BD5BCA0A404A}" type="pres">
      <dgm:prSet presAssocID="{E68918F0-7F01-4F17-83DB-FB4EF666C047}" presName="desTx" presStyleLbl="alignAccFollowNode1" presStyleIdx="0" presStyleCnt="1" custLinFactNeighborX="-6773" custLinFactNeighborY="1375">
        <dgm:presLayoutVars>
          <dgm:bulletEnabled val="1"/>
        </dgm:presLayoutVars>
      </dgm:prSet>
      <dgm:spPr/>
    </dgm:pt>
  </dgm:ptLst>
  <dgm:cxnLst>
    <dgm:cxn modelId="{59DEC609-3143-4E6F-90B5-0853991B9FBE}" type="presOf" srcId="{5E8F5423-D1EF-4001-930D-DF19172DEF8C}" destId="{3FBD9A41-A1D9-4753-B837-C3702FFCF067}" srcOrd="0" destOrd="0" presId="urn:microsoft.com/office/officeart/2005/8/layout/hList1"/>
    <dgm:cxn modelId="{344FEB0F-E989-49DA-B688-C6C8418ECFD5}" type="presOf" srcId="{E68918F0-7F01-4F17-83DB-FB4EF666C047}" destId="{0E528142-C1CC-44E6-A9F7-1102D7C983BA}" srcOrd="0" destOrd="0" presId="urn:microsoft.com/office/officeart/2005/8/layout/hList1"/>
    <dgm:cxn modelId="{00DC5121-D53D-4946-B357-84FF5D65BF27}" type="presOf" srcId="{28215535-1474-4B25-904D-B6DB73136526}" destId="{627E4785-3A0E-471F-8A7A-BD5BCA0A404A}" srcOrd="0" destOrd="0" presId="urn:microsoft.com/office/officeart/2005/8/layout/hList1"/>
    <dgm:cxn modelId="{BF52A529-F3B1-4B09-AB35-BF7C3392AE71}" srcId="{E68918F0-7F01-4F17-83DB-FB4EF666C047}" destId="{698DCD12-9A70-4221-9963-9591CF998925}" srcOrd="2" destOrd="0" parTransId="{E4086878-65B4-4845-A98E-E85B4016D8FE}" sibTransId="{48D39E03-0439-4EC4-A973-596317CEDB9F}"/>
    <dgm:cxn modelId="{26F0EA82-64F5-4F63-947D-AF475020BEFF}" type="presOf" srcId="{698DCD12-9A70-4221-9963-9591CF998925}" destId="{627E4785-3A0E-471F-8A7A-BD5BCA0A404A}" srcOrd="0" destOrd="2" presId="urn:microsoft.com/office/officeart/2005/8/layout/hList1"/>
    <dgm:cxn modelId="{FA4BF69C-0815-4290-A707-806DA475208D}" srcId="{E68918F0-7F01-4F17-83DB-FB4EF666C047}" destId="{CF87D95F-97B3-4F4D-84D4-AE1093146E6D}" srcOrd="1" destOrd="0" parTransId="{AD549980-1F14-4054-B081-A2698133EC46}" sibTransId="{6C0C2193-C766-4083-B70E-C32723D90BAE}"/>
    <dgm:cxn modelId="{B3A139EB-2482-4F7F-87BF-335E7AC9B49D}" type="presOf" srcId="{CF87D95F-97B3-4F4D-84D4-AE1093146E6D}" destId="{627E4785-3A0E-471F-8A7A-BD5BCA0A404A}" srcOrd="0" destOrd="1" presId="urn:microsoft.com/office/officeart/2005/8/layout/hList1"/>
    <dgm:cxn modelId="{3ED821F0-753D-4C6D-AB91-CF20CB0E6024}" srcId="{E68918F0-7F01-4F17-83DB-FB4EF666C047}" destId="{28215535-1474-4B25-904D-B6DB73136526}" srcOrd="0" destOrd="0" parTransId="{D33998A2-FC88-411B-86A7-8BCD322C9E68}" sibTransId="{B8616599-2EB3-4393-87B8-3680710F7802}"/>
    <dgm:cxn modelId="{0BFE99FE-1788-4DC3-9AF7-92DAB3CADCA1}" srcId="{5E8F5423-D1EF-4001-930D-DF19172DEF8C}" destId="{E68918F0-7F01-4F17-83DB-FB4EF666C047}" srcOrd="0" destOrd="0" parTransId="{19BEF569-18C0-4B23-A781-D2F9BE9E09B6}" sibTransId="{B7CBBB7A-DC82-4A5C-B94A-F78215BA62AD}"/>
    <dgm:cxn modelId="{082816DB-D568-4D36-857E-79F3982025FA}" type="presParOf" srcId="{3FBD9A41-A1D9-4753-B837-C3702FFCF067}" destId="{5CFE9C67-B5B9-4D08-9799-1B4759DFE453}" srcOrd="0" destOrd="0" presId="urn:microsoft.com/office/officeart/2005/8/layout/hList1"/>
    <dgm:cxn modelId="{5829E594-A28C-445D-8223-C1594776BBFB}" type="presParOf" srcId="{5CFE9C67-B5B9-4D08-9799-1B4759DFE453}" destId="{0E528142-C1CC-44E6-A9F7-1102D7C983BA}" srcOrd="0" destOrd="0" presId="urn:microsoft.com/office/officeart/2005/8/layout/hList1"/>
    <dgm:cxn modelId="{9EE046DC-FE62-4AF5-AF3C-DE815BECC4E0}" type="presParOf" srcId="{5CFE9C67-B5B9-4D08-9799-1B4759DFE453}" destId="{627E4785-3A0E-471F-8A7A-BD5BCA0A404A}"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8F5423-D1EF-4001-930D-DF19172DEF8C}"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E68918F0-7F01-4F17-83DB-FB4EF666C047}">
      <dgm:prSet phldrT="[Text]"/>
      <dgm:spPr>
        <a:solidFill>
          <a:srgbClr val="115B1C"/>
        </a:solidFill>
        <a:ln>
          <a:noFill/>
        </a:ln>
      </dgm:spPr>
      <dgm:t>
        <a:bodyPr/>
        <a:lstStyle/>
        <a:p>
          <a:r>
            <a:rPr lang="en-US" b="1"/>
            <a:t>Frequency</a:t>
          </a:r>
        </a:p>
      </dgm:t>
    </dgm:pt>
    <dgm:pt modelId="{19BEF569-18C0-4B23-A781-D2F9BE9E09B6}" type="parTrans" cxnId="{0BFE99FE-1788-4DC3-9AF7-92DAB3CADCA1}">
      <dgm:prSet/>
      <dgm:spPr/>
      <dgm:t>
        <a:bodyPr/>
        <a:lstStyle/>
        <a:p>
          <a:endParaRPr lang="en-US"/>
        </a:p>
      </dgm:t>
    </dgm:pt>
    <dgm:pt modelId="{B7CBBB7A-DC82-4A5C-B94A-F78215BA62AD}" type="sibTrans" cxnId="{0BFE99FE-1788-4DC3-9AF7-92DAB3CADCA1}">
      <dgm:prSet/>
      <dgm:spPr/>
      <dgm:t>
        <a:bodyPr/>
        <a:lstStyle/>
        <a:p>
          <a:endParaRPr lang="en-US"/>
        </a:p>
      </dgm:t>
    </dgm:pt>
    <dgm:pt modelId="{28215535-1474-4B25-904D-B6DB73136526}">
      <dgm:prSet phldrT="[Text]"/>
      <dgm:spPr/>
      <dgm:t>
        <a:bodyPr/>
        <a:lstStyle/>
        <a:p>
          <a:pPr marL="274320" indent="-274320">
            <a:buFont typeface="Arial" panose="020B0604020202020204" pitchFamily="34" charset="0"/>
            <a:buChar char="•"/>
          </a:pPr>
          <a:r>
            <a:rPr lang="en-US"/>
            <a:t>Rate the frequency or amount a skill or behavior occurs</a:t>
          </a:r>
        </a:p>
      </dgm:t>
    </dgm:pt>
    <dgm:pt modelId="{D33998A2-FC88-411B-86A7-8BCD322C9E68}" type="parTrans" cxnId="{3ED821F0-753D-4C6D-AB91-CF20CB0E6024}">
      <dgm:prSet/>
      <dgm:spPr/>
      <dgm:t>
        <a:bodyPr/>
        <a:lstStyle/>
        <a:p>
          <a:endParaRPr lang="en-US"/>
        </a:p>
      </dgm:t>
    </dgm:pt>
    <dgm:pt modelId="{B8616599-2EB3-4393-87B8-3680710F7802}" type="sibTrans" cxnId="{3ED821F0-753D-4C6D-AB91-CF20CB0E6024}">
      <dgm:prSet/>
      <dgm:spPr/>
      <dgm:t>
        <a:bodyPr/>
        <a:lstStyle/>
        <a:p>
          <a:endParaRPr lang="en-US"/>
        </a:p>
      </dgm:t>
    </dgm:pt>
    <dgm:pt modelId="{0BF66DB2-476C-48D2-B242-5DA97E22FB70}">
      <dgm:prSet phldrT="[Text]"/>
      <dgm:spPr/>
      <dgm:t>
        <a:bodyPr/>
        <a:lstStyle/>
        <a:p>
          <a:pPr marL="274320" indent="-274320">
            <a:buFont typeface="Arial" panose="020B0604020202020204" pitchFamily="34" charset="0"/>
            <a:buChar char="•"/>
          </a:pPr>
          <a:r>
            <a:rPr lang="en-US"/>
            <a:t>May be easier for a student to reflect on the frequency as opposed to the quality</a:t>
          </a:r>
        </a:p>
      </dgm:t>
    </dgm:pt>
    <dgm:pt modelId="{9F665901-A11C-4177-A828-29F4C5E7A164}" type="parTrans" cxnId="{41417552-1960-465F-84CE-9F67118A3A89}">
      <dgm:prSet/>
      <dgm:spPr/>
      <dgm:t>
        <a:bodyPr/>
        <a:lstStyle/>
        <a:p>
          <a:endParaRPr lang="en-US"/>
        </a:p>
      </dgm:t>
    </dgm:pt>
    <dgm:pt modelId="{90C5F777-BA6A-42BE-AF41-EA0E25B1C01E}" type="sibTrans" cxnId="{41417552-1960-465F-84CE-9F67118A3A89}">
      <dgm:prSet/>
      <dgm:spPr/>
      <dgm:t>
        <a:bodyPr/>
        <a:lstStyle/>
        <a:p>
          <a:endParaRPr lang="en-US"/>
        </a:p>
      </dgm:t>
    </dgm:pt>
    <dgm:pt modelId="{A1557BFC-E12D-4EF0-AEA7-538CE3B27040}">
      <dgm:prSet phldrT="[Text]"/>
      <dgm:spPr/>
      <dgm:t>
        <a:bodyPr/>
        <a:lstStyle/>
        <a:p>
          <a:pPr marL="274320" indent="-274320">
            <a:buFont typeface="Arial" panose="020B0604020202020204" pitchFamily="34" charset="0"/>
            <a:buChar char="•"/>
          </a:pPr>
          <a:r>
            <a:rPr lang="en-US"/>
            <a:t>May provide less opportunity for students to reflect on the development of skills</a:t>
          </a:r>
        </a:p>
      </dgm:t>
    </dgm:pt>
    <dgm:pt modelId="{27E4D30E-5EF7-43B5-A617-46847577165B}" type="parTrans" cxnId="{B3484327-FEE8-4351-B208-95760952A011}">
      <dgm:prSet/>
      <dgm:spPr/>
      <dgm:t>
        <a:bodyPr/>
        <a:lstStyle/>
        <a:p>
          <a:endParaRPr lang="en-US"/>
        </a:p>
      </dgm:t>
    </dgm:pt>
    <dgm:pt modelId="{FCCC0237-214B-4224-9889-D0FA9EA90677}" type="sibTrans" cxnId="{B3484327-FEE8-4351-B208-95760952A011}">
      <dgm:prSet/>
      <dgm:spPr/>
      <dgm:t>
        <a:bodyPr/>
        <a:lstStyle/>
        <a:p>
          <a:endParaRPr lang="en-US"/>
        </a:p>
      </dgm:t>
    </dgm:pt>
    <dgm:pt modelId="{6199AC8E-B00E-4E7A-A312-F381571E61C2}">
      <dgm:prSet phldrT="[Text]"/>
      <dgm:spPr/>
      <dgm:t>
        <a:bodyPr/>
        <a:lstStyle/>
        <a:p>
          <a:pPr marL="274320" indent="-274320">
            <a:buFont typeface="Arial" panose="020B0604020202020204" pitchFamily="34" charset="0"/>
            <a:buChar char="•"/>
          </a:pPr>
          <a:r>
            <a:rPr lang="en-US"/>
            <a:t>May be a valid reason why a student did not demonstrate a skill or behavior frequently</a:t>
          </a:r>
        </a:p>
      </dgm:t>
    </dgm:pt>
    <dgm:pt modelId="{B246B4D0-6C6A-4E0C-8786-5E8A3C15FFD9}" type="parTrans" cxnId="{81212824-A791-4210-9A21-75778755E659}">
      <dgm:prSet/>
      <dgm:spPr/>
      <dgm:t>
        <a:bodyPr/>
        <a:lstStyle/>
        <a:p>
          <a:endParaRPr lang="en-US"/>
        </a:p>
      </dgm:t>
    </dgm:pt>
    <dgm:pt modelId="{72BD0785-5C8A-44B4-8CE3-76313AA34160}" type="sibTrans" cxnId="{81212824-A791-4210-9A21-75778755E659}">
      <dgm:prSet/>
      <dgm:spPr/>
      <dgm:t>
        <a:bodyPr/>
        <a:lstStyle/>
        <a:p>
          <a:endParaRPr lang="en-US"/>
        </a:p>
      </dgm:t>
    </dgm:pt>
    <dgm:pt modelId="{3FBD9A41-A1D9-4753-B837-C3702FFCF067}" type="pres">
      <dgm:prSet presAssocID="{5E8F5423-D1EF-4001-930D-DF19172DEF8C}" presName="Name0" presStyleCnt="0">
        <dgm:presLayoutVars>
          <dgm:dir/>
          <dgm:animLvl val="lvl"/>
          <dgm:resizeHandles val="exact"/>
        </dgm:presLayoutVars>
      </dgm:prSet>
      <dgm:spPr/>
    </dgm:pt>
    <dgm:pt modelId="{5CFE9C67-B5B9-4D08-9799-1B4759DFE453}" type="pres">
      <dgm:prSet presAssocID="{E68918F0-7F01-4F17-83DB-FB4EF666C047}" presName="composite" presStyleCnt="0"/>
      <dgm:spPr/>
    </dgm:pt>
    <dgm:pt modelId="{0E528142-C1CC-44E6-A9F7-1102D7C983BA}" type="pres">
      <dgm:prSet presAssocID="{E68918F0-7F01-4F17-83DB-FB4EF666C047}" presName="parTx" presStyleLbl="alignNode1" presStyleIdx="0" presStyleCnt="1">
        <dgm:presLayoutVars>
          <dgm:chMax val="0"/>
          <dgm:chPref val="0"/>
          <dgm:bulletEnabled val="1"/>
        </dgm:presLayoutVars>
      </dgm:prSet>
      <dgm:spPr/>
    </dgm:pt>
    <dgm:pt modelId="{627E4785-3A0E-471F-8A7A-BD5BCA0A404A}" type="pres">
      <dgm:prSet presAssocID="{E68918F0-7F01-4F17-83DB-FB4EF666C047}" presName="desTx" presStyleLbl="alignAccFollowNode1" presStyleIdx="0" presStyleCnt="1" custLinFactNeighborX="-6773" custLinFactNeighborY="1375">
        <dgm:presLayoutVars>
          <dgm:bulletEnabled val="1"/>
        </dgm:presLayoutVars>
      </dgm:prSet>
      <dgm:spPr/>
    </dgm:pt>
  </dgm:ptLst>
  <dgm:cxnLst>
    <dgm:cxn modelId="{8CA28705-869E-473F-91C7-900C26A18921}" type="presOf" srcId="{0BF66DB2-476C-48D2-B242-5DA97E22FB70}" destId="{627E4785-3A0E-471F-8A7A-BD5BCA0A404A}" srcOrd="0" destOrd="1" presId="urn:microsoft.com/office/officeart/2005/8/layout/hList1"/>
    <dgm:cxn modelId="{59DEC609-3143-4E6F-90B5-0853991B9FBE}" type="presOf" srcId="{5E8F5423-D1EF-4001-930D-DF19172DEF8C}" destId="{3FBD9A41-A1D9-4753-B837-C3702FFCF067}" srcOrd="0" destOrd="0" presId="urn:microsoft.com/office/officeart/2005/8/layout/hList1"/>
    <dgm:cxn modelId="{344FEB0F-E989-49DA-B688-C6C8418ECFD5}" type="presOf" srcId="{E68918F0-7F01-4F17-83DB-FB4EF666C047}" destId="{0E528142-C1CC-44E6-A9F7-1102D7C983BA}" srcOrd="0" destOrd="0" presId="urn:microsoft.com/office/officeart/2005/8/layout/hList1"/>
    <dgm:cxn modelId="{00DC5121-D53D-4946-B357-84FF5D65BF27}" type="presOf" srcId="{28215535-1474-4B25-904D-B6DB73136526}" destId="{627E4785-3A0E-471F-8A7A-BD5BCA0A404A}" srcOrd="0" destOrd="0" presId="urn:microsoft.com/office/officeart/2005/8/layout/hList1"/>
    <dgm:cxn modelId="{81212824-A791-4210-9A21-75778755E659}" srcId="{E68918F0-7F01-4F17-83DB-FB4EF666C047}" destId="{6199AC8E-B00E-4E7A-A312-F381571E61C2}" srcOrd="3" destOrd="0" parTransId="{B246B4D0-6C6A-4E0C-8786-5E8A3C15FFD9}" sibTransId="{72BD0785-5C8A-44B4-8CE3-76313AA34160}"/>
    <dgm:cxn modelId="{B3484327-FEE8-4351-B208-95760952A011}" srcId="{E68918F0-7F01-4F17-83DB-FB4EF666C047}" destId="{A1557BFC-E12D-4EF0-AEA7-538CE3B27040}" srcOrd="2" destOrd="0" parTransId="{27E4D30E-5EF7-43B5-A617-46847577165B}" sibTransId="{FCCC0237-214B-4224-9889-D0FA9EA90677}"/>
    <dgm:cxn modelId="{7BB4D449-9EC8-4210-8A58-6E08E3A5026D}" type="presOf" srcId="{A1557BFC-E12D-4EF0-AEA7-538CE3B27040}" destId="{627E4785-3A0E-471F-8A7A-BD5BCA0A404A}" srcOrd="0" destOrd="2" presId="urn:microsoft.com/office/officeart/2005/8/layout/hList1"/>
    <dgm:cxn modelId="{41417552-1960-465F-84CE-9F67118A3A89}" srcId="{E68918F0-7F01-4F17-83DB-FB4EF666C047}" destId="{0BF66DB2-476C-48D2-B242-5DA97E22FB70}" srcOrd="1" destOrd="0" parTransId="{9F665901-A11C-4177-A828-29F4C5E7A164}" sibTransId="{90C5F777-BA6A-42BE-AF41-EA0E25B1C01E}"/>
    <dgm:cxn modelId="{2BBD03CB-B9F8-48EF-BF2D-2A23898631B1}" type="presOf" srcId="{6199AC8E-B00E-4E7A-A312-F381571E61C2}" destId="{627E4785-3A0E-471F-8A7A-BD5BCA0A404A}" srcOrd="0" destOrd="3" presId="urn:microsoft.com/office/officeart/2005/8/layout/hList1"/>
    <dgm:cxn modelId="{3ED821F0-753D-4C6D-AB91-CF20CB0E6024}" srcId="{E68918F0-7F01-4F17-83DB-FB4EF666C047}" destId="{28215535-1474-4B25-904D-B6DB73136526}" srcOrd="0" destOrd="0" parTransId="{D33998A2-FC88-411B-86A7-8BCD322C9E68}" sibTransId="{B8616599-2EB3-4393-87B8-3680710F7802}"/>
    <dgm:cxn modelId="{0BFE99FE-1788-4DC3-9AF7-92DAB3CADCA1}" srcId="{5E8F5423-D1EF-4001-930D-DF19172DEF8C}" destId="{E68918F0-7F01-4F17-83DB-FB4EF666C047}" srcOrd="0" destOrd="0" parTransId="{19BEF569-18C0-4B23-A781-D2F9BE9E09B6}" sibTransId="{B7CBBB7A-DC82-4A5C-B94A-F78215BA62AD}"/>
    <dgm:cxn modelId="{082816DB-D568-4D36-857E-79F3982025FA}" type="presParOf" srcId="{3FBD9A41-A1D9-4753-B837-C3702FFCF067}" destId="{5CFE9C67-B5B9-4D08-9799-1B4759DFE453}" srcOrd="0" destOrd="0" presId="urn:microsoft.com/office/officeart/2005/8/layout/hList1"/>
    <dgm:cxn modelId="{5829E594-A28C-445D-8223-C1594776BBFB}" type="presParOf" srcId="{5CFE9C67-B5B9-4D08-9799-1B4759DFE453}" destId="{0E528142-C1CC-44E6-A9F7-1102D7C983BA}" srcOrd="0" destOrd="0" presId="urn:microsoft.com/office/officeart/2005/8/layout/hList1"/>
    <dgm:cxn modelId="{9EE046DC-FE62-4AF5-AF3C-DE815BECC4E0}" type="presParOf" srcId="{5CFE9C67-B5B9-4D08-9799-1B4759DFE453}" destId="{627E4785-3A0E-471F-8A7A-BD5BCA0A404A}"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A4082E-E5E0-4181-97EB-C1FC634275BD}"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303C0E97-4491-46CB-BAF0-5CAC4EF65BB7}">
      <dgm:prSet phldrT="[Text]"/>
      <dgm:spPr/>
      <dgm:t>
        <a:bodyPr/>
        <a:lstStyle/>
        <a:p>
          <a:r>
            <a:rPr lang="en-US" b="1"/>
            <a:t>Journal</a:t>
          </a:r>
        </a:p>
      </dgm:t>
    </dgm:pt>
    <dgm:pt modelId="{A65D8B47-F2DA-4EAD-8ED3-6186D86ABF23}" type="parTrans" cxnId="{C377A4F8-D829-4831-92EC-00A68A6E6F6A}">
      <dgm:prSet/>
      <dgm:spPr/>
      <dgm:t>
        <a:bodyPr/>
        <a:lstStyle/>
        <a:p>
          <a:endParaRPr lang="en-US"/>
        </a:p>
      </dgm:t>
    </dgm:pt>
    <dgm:pt modelId="{D63F2C46-6076-4096-B39B-6477E97B4A42}" type="sibTrans" cxnId="{C377A4F8-D829-4831-92EC-00A68A6E6F6A}">
      <dgm:prSet/>
      <dgm:spPr/>
      <dgm:t>
        <a:bodyPr/>
        <a:lstStyle/>
        <a:p>
          <a:endParaRPr lang="en-US"/>
        </a:p>
      </dgm:t>
    </dgm:pt>
    <dgm:pt modelId="{2EDDF388-5661-4094-8B65-C7A0892BEE71}">
      <dgm:prSet phldrT="[Text]"/>
      <dgm:spPr/>
      <dgm:t>
        <a:bodyPr/>
        <a:lstStyle/>
        <a:p>
          <a:pPr marL="274320" indent="-274320">
            <a:buFont typeface="Arial" panose="020B0604020202020204" pitchFamily="34" charset="0"/>
            <a:buChar char="•"/>
          </a:pPr>
          <a:r>
            <a:rPr lang="en-US"/>
            <a:t>Completed throughout the work-based learning experience</a:t>
          </a:r>
        </a:p>
      </dgm:t>
    </dgm:pt>
    <dgm:pt modelId="{8DA20E73-7830-49BE-B132-D4B84B4A764C}" type="parTrans" cxnId="{96897A03-F2AE-47BD-9E64-C3A5CD244541}">
      <dgm:prSet/>
      <dgm:spPr/>
      <dgm:t>
        <a:bodyPr/>
        <a:lstStyle/>
        <a:p>
          <a:endParaRPr lang="en-US"/>
        </a:p>
      </dgm:t>
    </dgm:pt>
    <dgm:pt modelId="{F3318AEB-73B9-4C36-B990-E39943B795C1}" type="sibTrans" cxnId="{96897A03-F2AE-47BD-9E64-C3A5CD244541}">
      <dgm:prSet/>
      <dgm:spPr/>
      <dgm:t>
        <a:bodyPr/>
        <a:lstStyle/>
        <a:p>
          <a:endParaRPr lang="en-US"/>
        </a:p>
      </dgm:t>
    </dgm:pt>
    <dgm:pt modelId="{0F188A25-C41C-41E1-8280-1715424B3439}">
      <dgm:prSet/>
      <dgm:spPr>
        <a:solidFill>
          <a:srgbClr val="115B1C"/>
        </a:solidFill>
        <a:ln>
          <a:noFill/>
        </a:ln>
      </dgm:spPr>
      <dgm:t>
        <a:bodyPr/>
        <a:lstStyle/>
        <a:p>
          <a:r>
            <a:rPr lang="en-US" b="1"/>
            <a:t>Short Response</a:t>
          </a:r>
          <a:endParaRPr lang="en-US"/>
        </a:p>
      </dgm:t>
    </dgm:pt>
    <dgm:pt modelId="{AE939EE2-C7E4-454A-94B2-1768589C6EB0}" type="parTrans" cxnId="{DF4C16AE-B55C-4E77-96F7-1147D2AD0431}">
      <dgm:prSet/>
      <dgm:spPr/>
      <dgm:t>
        <a:bodyPr/>
        <a:lstStyle/>
        <a:p>
          <a:endParaRPr lang="en-US"/>
        </a:p>
      </dgm:t>
    </dgm:pt>
    <dgm:pt modelId="{6C6908C9-9CE2-449F-9A8C-EF286ADCC19A}" type="sibTrans" cxnId="{DF4C16AE-B55C-4E77-96F7-1147D2AD0431}">
      <dgm:prSet/>
      <dgm:spPr/>
      <dgm:t>
        <a:bodyPr/>
        <a:lstStyle/>
        <a:p>
          <a:endParaRPr lang="en-US"/>
        </a:p>
      </dgm:t>
    </dgm:pt>
    <dgm:pt modelId="{A1252D1F-7BAD-48F0-B037-2DF4BD894076}">
      <dgm:prSet/>
      <dgm:spPr/>
      <dgm:t>
        <a:bodyPr/>
        <a:lstStyle/>
        <a:p>
          <a:pPr marL="274320" indent="-274320">
            <a:buFont typeface="Arial" panose="020B0604020202020204" pitchFamily="34" charset="0"/>
            <a:buChar char="•"/>
          </a:pPr>
          <a:r>
            <a:rPr lang="en-US"/>
            <a:t>Typically completed at the end of the work-based learning experience</a:t>
          </a:r>
        </a:p>
      </dgm:t>
    </dgm:pt>
    <dgm:pt modelId="{2BDA19A9-B903-4B33-B38B-AC57930E061A}" type="parTrans" cxnId="{00E12C03-AD47-4B1B-A89E-237E0BD96A4E}">
      <dgm:prSet/>
      <dgm:spPr/>
      <dgm:t>
        <a:bodyPr/>
        <a:lstStyle/>
        <a:p>
          <a:endParaRPr lang="en-US"/>
        </a:p>
      </dgm:t>
    </dgm:pt>
    <dgm:pt modelId="{DCE9B9DB-C0EA-4C7F-8484-792A4AB6CE48}" type="sibTrans" cxnId="{00E12C03-AD47-4B1B-A89E-237E0BD96A4E}">
      <dgm:prSet/>
      <dgm:spPr/>
      <dgm:t>
        <a:bodyPr/>
        <a:lstStyle/>
        <a:p>
          <a:endParaRPr lang="en-US"/>
        </a:p>
      </dgm:t>
    </dgm:pt>
    <dgm:pt modelId="{8AE90218-A38B-4842-9A99-70EA2C467572}">
      <dgm:prSet/>
      <dgm:spPr/>
      <dgm:t>
        <a:bodyPr/>
        <a:lstStyle/>
        <a:p>
          <a:pPr marL="274320" indent="-274320">
            <a:buFont typeface="Arial" panose="020B0604020202020204" pitchFamily="34" charset="0"/>
            <a:buChar char="•"/>
          </a:pPr>
          <a:r>
            <a:rPr lang="en-US"/>
            <a:t>Specific questions for short-answer responses</a:t>
          </a:r>
        </a:p>
      </dgm:t>
    </dgm:pt>
    <dgm:pt modelId="{E9A66FBF-265D-48EE-BFAB-107622260C18}" type="parTrans" cxnId="{C5749FE9-BF3B-4D14-B927-6C581933E53A}">
      <dgm:prSet/>
      <dgm:spPr/>
      <dgm:t>
        <a:bodyPr/>
        <a:lstStyle/>
        <a:p>
          <a:endParaRPr lang="en-US"/>
        </a:p>
      </dgm:t>
    </dgm:pt>
    <dgm:pt modelId="{B0433DA9-3AC5-447A-91B5-2F93433B48B2}" type="sibTrans" cxnId="{C5749FE9-BF3B-4D14-B927-6C581933E53A}">
      <dgm:prSet/>
      <dgm:spPr/>
      <dgm:t>
        <a:bodyPr/>
        <a:lstStyle/>
        <a:p>
          <a:endParaRPr lang="en-US"/>
        </a:p>
      </dgm:t>
    </dgm:pt>
    <dgm:pt modelId="{8EFD3EB2-3D6A-4E21-898B-779ECA19607A}">
      <dgm:prSet/>
      <dgm:spPr/>
      <dgm:t>
        <a:bodyPr/>
        <a:lstStyle/>
        <a:p>
          <a:pPr marL="274320" indent="-274320">
            <a:buFont typeface="Arial" panose="020B0604020202020204" pitchFamily="34" charset="0"/>
            <a:buChar char="•"/>
          </a:pPr>
          <a:r>
            <a:rPr lang="en-US"/>
            <a:t>Writing prompts and/or specific questions for essay responses</a:t>
          </a:r>
        </a:p>
      </dgm:t>
    </dgm:pt>
    <dgm:pt modelId="{36E5857D-4EFB-41DF-9426-5F3CF4652D40}" type="parTrans" cxnId="{64D66561-E05B-42BC-94D8-0FAB9FB8C03B}">
      <dgm:prSet/>
      <dgm:spPr/>
      <dgm:t>
        <a:bodyPr/>
        <a:lstStyle/>
        <a:p>
          <a:endParaRPr lang="en-US"/>
        </a:p>
      </dgm:t>
    </dgm:pt>
    <dgm:pt modelId="{7C247D7D-4835-4D64-BFA8-39892684A03D}" type="sibTrans" cxnId="{64D66561-E05B-42BC-94D8-0FAB9FB8C03B}">
      <dgm:prSet/>
      <dgm:spPr/>
      <dgm:t>
        <a:bodyPr/>
        <a:lstStyle/>
        <a:p>
          <a:endParaRPr lang="en-US"/>
        </a:p>
      </dgm:t>
    </dgm:pt>
    <dgm:pt modelId="{26A3E1D7-2280-4A89-A166-9550976375FD}" type="pres">
      <dgm:prSet presAssocID="{5EA4082E-E5E0-4181-97EB-C1FC634275BD}" presName="Name0" presStyleCnt="0">
        <dgm:presLayoutVars>
          <dgm:dir/>
          <dgm:animLvl val="lvl"/>
          <dgm:resizeHandles val="exact"/>
        </dgm:presLayoutVars>
      </dgm:prSet>
      <dgm:spPr/>
    </dgm:pt>
    <dgm:pt modelId="{0A00D97C-367B-4099-AC9B-5BE823DB1A25}" type="pres">
      <dgm:prSet presAssocID="{0F188A25-C41C-41E1-8280-1715424B3439}" presName="composite" presStyleCnt="0"/>
      <dgm:spPr/>
    </dgm:pt>
    <dgm:pt modelId="{C83728B9-836B-498C-98DD-ECF1D9750906}" type="pres">
      <dgm:prSet presAssocID="{0F188A25-C41C-41E1-8280-1715424B3439}" presName="parTx" presStyleLbl="alignNode1" presStyleIdx="0" presStyleCnt="2">
        <dgm:presLayoutVars>
          <dgm:chMax val="0"/>
          <dgm:chPref val="0"/>
          <dgm:bulletEnabled val="1"/>
        </dgm:presLayoutVars>
      </dgm:prSet>
      <dgm:spPr/>
    </dgm:pt>
    <dgm:pt modelId="{8D419DC2-8165-4BCE-AF03-B3F663ECC1CF}" type="pres">
      <dgm:prSet presAssocID="{0F188A25-C41C-41E1-8280-1715424B3439}" presName="desTx" presStyleLbl="alignAccFollowNode1" presStyleIdx="0" presStyleCnt="2">
        <dgm:presLayoutVars>
          <dgm:bulletEnabled val="1"/>
        </dgm:presLayoutVars>
      </dgm:prSet>
      <dgm:spPr/>
    </dgm:pt>
    <dgm:pt modelId="{07D3E322-41FD-43D6-8A7B-D1CAD5FEC209}" type="pres">
      <dgm:prSet presAssocID="{6C6908C9-9CE2-449F-9A8C-EF286ADCC19A}" presName="space" presStyleCnt="0"/>
      <dgm:spPr/>
    </dgm:pt>
    <dgm:pt modelId="{D6606587-0A42-4C5E-B0CB-D20691C7367D}" type="pres">
      <dgm:prSet presAssocID="{303C0E97-4491-46CB-BAF0-5CAC4EF65BB7}" presName="composite" presStyleCnt="0"/>
      <dgm:spPr/>
    </dgm:pt>
    <dgm:pt modelId="{8CB1F890-ED85-42E6-B1A3-016E27C9C5B8}" type="pres">
      <dgm:prSet presAssocID="{303C0E97-4491-46CB-BAF0-5CAC4EF65BB7}" presName="parTx" presStyleLbl="alignNode1" presStyleIdx="1" presStyleCnt="2">
        <dgm:presLayoutVars>
          <dgm:chMax val="0"/>
          <dgm:chPref val="0"/>
          <dgm:bulletEnabled val="1"/>
        </dgm:presLayoutVars>
      </dgm:prSet>
      <dgm:spPr/>
    </dgm:pt>
    <dgm:pt modelId="{45FCE085-61F5-4E08-B760-29AAC18132D7}" type="pres">
      <dgm:prSet presAssocID="{303C0E97-4491-46CB-BAF0-5CAC4EF65BB7}" presName="desTx" presStyleLbl="alignAccFollowNode1" presStyleIdx="1" presStyleCnt="2">
        <dgm:presLayoutVars>
          <dgm:bulletEnabled val="1"/>
        </dgm:presLayoutVars>
      </dgm:prSet>
      <dgm:spPr/>
    </dgm:pt>
  </dgm:ptLst>
  <dgm:cxnLst>
    <dgm:cxn modelId="{00E12C03-AD47-4B1B-A89E-237E0BD96A4E}" srcId="{0F188A25-C41C-41E1-8280-1715424B3439}" destId="{A1252D1F-7BAD-48F0-B037-2DF4BD894076}" srcOrd="0" destOrd="0" parTransId="{2BDA19A9-B903-4B33-B38B-AC57930E061A}" sibTransId="{DCE9B9DB-C0EA-4C7F-8484-792A4AB6CE48}"/>
    <dgm:cxn modelId="{96897A03-F2AE-47BD-9E64-C3A5CD244541}" srcId="{303C0E97-4491-46CB-BAF0-5CAC4EF65BB7}" destId="{2EDDF388-5661-4094-8B65-C7A0892BEE71}" srcOrd="0" destOrd="0" parTransId="{8DA20E73-7830-49BE-B132-D4B84B4A764C}" sibTransId="{F3318AEB-73B9-4C36-B990-E39943B795C1}"/>
    <dgm:cxn modelId="{6C950A13-273F-42CF-93FD-C7399B85374E}" type="presOf" srcId="{5EA4082E-E5E0-4181-97EB-C1FC634275BD}" destId="{26A3E1D7-2280-4A89-A166-9550976375FD}" srcOrd="0" destOrd="0" presId="urn:microsoft.com/office/officeart/2005/8/layout/hList1"/>
    <dgm:cxn modelId="{1503091C-5848-4D12-BBA8-271EB8DEF63C}" type="presOf" srcId="{2EDDF388-5661-4094-8B65-C7A0892BEE71}" destId="{45FCE085-61F5-4E08-B760-29AAC18132D7}" srcOrd="0" destOrd="0" presId="urn:microsoft.com/office/officeart/2005/8/layout/hList1"/>
    <dgm:cxn modelId="{C8701422-FDD2-4A52-A9BB-125DD5ABEA8A}" type="presOf" srcId="{303C0E97-4491-46CB-BAF0-5CAC4EF65BB7}" destId="{8CB1F890-ED85-42E6-B1A3-016E27C9C5B8}" srcOrd="0" destOrd="0" presId="urn:microsoft.com/office/officeart/2005/8/layout/hList1"/>
    <dgm:cxn modelId="{64D66561-E05B-42BC-94D8-0FAB9FB8C03B}" srcId="{303C0E97-4491-46CB-BAF0-5CAC4EF65BB7}" destId="{8EFD3EB2-3D6A-4E21-898B-779ECA19607A}" srcOrd="1" destOrd="0" parTransId="{36E5857D-4EFB-41DF-9426-5F3CF4652D40}" sibTransId="{7C247D7D-4835-4D64-BFA8-39892684A03D}"/>
    <dgm:cxn modelId="{6689CF48-D28A-489E-BCF3-7DB7C3B8A794}" type="presOf" srcId="{8EFD3EB2-3D6A-4E21-898B-779ECA19607A}" destId="{45FCE085-61F5-4E08-B760-29AAC18132D7}" srcOrd="0" destOrd="1" presId="urn:microsoft.com/office/officeart/2005/8/layout/hList1"/>
    <dgm:cxn modelId="{E2BE0086-37FE-4AF1-B7C0-862923666F44}" type="presOf" srcId="{8AE90218-A38B-4842-9A99-70EA2C467572}" destId="{8D419DC2-8165-4BCE-AF03-B3F663ECC1CF}" srcOrd="0" destOrd="1" presId="urn:microsoft.com/office/officeart/2005/8/layout/hList1"/>
    <dgm:cxn modelId="{EC8B6D9C-4822-4236-A9AC-64045B9C97B9}" type="presOf" srcId="{0F188A25-C41C-41E1-8280-1715424B3439}" destId="{C83728B9-836B-498C-98DD-ECF1D9750906}" srcOrd="0" destOrd="0" presId="urn:microsoft.com/office/officeart/2005/8/layout/hList1"/>
    <dgm:cxn modelId="{A97A66AC-C83F-494A-82B9-86A448CCA1D8}" type="presOf" srcId="{A1252D1F-7BAD-48F0-B037-2DF4BD894076}" destId="{8D419DC2-8165-4BCE-AF03-B3F663ECC1CF}" srcOrd="0" destOrd="0" presId="urn:microsoft.com/office/officeart/2005/8/layout/hList1"/>
    <dgm:cxn modelId="{DF4C16AE-B55C-4E77-96F7-1147D2AD0431}" srcId="{5EA4082E-E5E0-4181-97EB-C1FC634275BD}" destId="{0F188A25-C41C-41E1-8280-1715424B3439}" srcOrd="0" destOrd="0" parTransId="{AE939EE2-C7E4-454A-94B2-1768589C6EB0}" sibTransId="{6C6908C9-9CE2-449F-9A8C-EF286ADCC19A}"/>
    <dgm:cxn modelId="{C5749FE9-BF3B-4D14-B927-6C581933E53A}" srcId="{0F188A25-C41C-41E1-8280-1715424B3439}" destId="{8AE90218-A38B-4842-9A99-70EA2C467572}" srcOrd="1" destOrd="0" parTransId="{E9A66FBF-265D-48EE-BFAB-107622260C18}" sibTransId="{B0433DA9-3AC5-447A-91B5-2F93433B48B2}"/>
    <dgm:cxn modelId="{C377A4F8-D829-4831-92EC-00A68A6E6F6A}" srcId="{5EA4082E-E5E0-4181-97EB-C1FC634275BD}" destId="{303C0E97-4491-46CB-BAF0-5CAC4EF65BB7}" srcOrd="1" destOrd="0" parTransId="{A65D8B47-F2DA-4EAD-8ED3-6186D86ABF23}" sibTransId="{D63F2C46-6076-4096-B39B-6477E97B4A42}"/>
    <dgm:cxn modelId="{993FC8AF-2F9E-4230-B904-9CD2C3335058}" type="presParOf" srcId="{26A3E1D7-2280-4A89-A166-9550976375FD}" destId="{0A00D97C-367B-4099-AC9B-5BE823DB1A25}" srcOrd="0" destOrd="0" presId="urn:microsoft.com/office/officeart/2005/8/layout/hList1"/>
    <dgm:cxn modelId="{3CE17B00-8181-462A-823F-F8AA15F49DAA}" type="presParOf" srcId="{0A00D97C-367B-4099-AC9B-5BE823DB1A25}" destId="{C83728B9-836B-498C-98DD-ECF1D9750906}" srcOrd="0" destOrd="0" presId="urn:microsoft.com/office/officeart/2005/8/layout/hList1"/>
    <dgm:cxn modelId="{05E67489-B259-4206-B79F-F781C807C01D}" type="presParOf" srcId="{0A00D97C-367B-4099-AC9B-5BE823DB1A25}" destId="{8D419DC2-8165-4BCE-AF03-B3F663ECC1CF}" srcOrd="1" destOrd="0" presId="urn:microsoft.com/office/officeart/2005/8/layout/hList1"/>
    <dgm:cxn modelId="{76338851-14C0-45B1-B61B-96EA2088DDAD}" type="presParOf" srcId="{26A3E1D7-2280-4A89-A166-9550976375FD}" destId="{07D3E322-41FD-43D6-8A7B-D1CAD5FEC209}" srcOrd="1" destOrd="0" presId="urn:microsoft.com/office/officeart/2005/8/layout/hList1"/>
    <dgm:cxn modelId="{278F5E82-680E-472D-BD51-290E8EE8A8D0}" type="presParOf" srcId="{26A3E1D7-2280-4A89-A166-9550976375FD}" destId="{D6606587-0A42-4C5E-B0CB-D20691C7367D}" srcOrd="2" destOrd="0" presId="urn:microsoft.com/office/officeart/2005/8/layout/hList1"/>
    <dgm:cxn modelId="{963B2B57-93FD-4547-B97E-07B0B75057DF}" type="presParOf" srcId="{D6606587-0A42-4C5E-B0CB-D20691C7367D}" destId="{8CB1F890-ED85-42E6-B1A3-016E27C9C5B8}" srcOrd="0" destOrd="0" presId="urn:microsoft.com/office/officeart/2005/8/layout/hList1"/>
    <dgm:cxn modelId="{344AF0B1-22B3-4B84-B76D-55729AB7D9F5}" type="presParOf" srcId="{D6606587-0A42-4C5E-B0CB-D20691C7367D}" destId="{45FCE085-61F5-4E08-B760-29AAC18132D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44FE2F-F4AA-4B84-B049-A3049CE92D10}"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F2B4F52D-8299-4363-B374-B7F5F286227A}">
      <dgm:prSet phldrT="[Text]"/>
      <dgm:spPr>
        <a:solidFill>
          <a:srgbClr val="115B1C"/>
        </a:solidFill>
        <a:ln>
          <a:noFill/>
        </a:ln>
      </dgm:spPr>
      <dgm:t>
        <a:bodyPr/>
        <a:lstStyle/>
        <a:p>
          <a:r>
            <a:rPr lang="en-US"/>
            <a:t>Skills, Behaviors, or Knowledge</a:t>
          </a:r>
        </a:p>
      </dgm:t>
    </dgm:pt>
    <dgm:pt modelId="{D64A3C09-7FC8-40FE-8DDF-53DEA6C43AE4}" type="parTrans" cxnId="{A0784838-F0CD-4084-8CA9-5F9C024BC86D}">
      <dgm:prSet/>
      <dgm:spPr/>
      <dgm:t>
        <a:bodyPr/>
        <a:lstStyle/>
        <a:p>
          <a:endParaRPr lang="en-US"/>
        </a:p>
      </dgm:t>
    </dgm:pt>
    <dgm:pt modelId="{E28BA55B-0FFE-4561-B056-08DDB28C6737}" type="sibTrans" cxnId="{A0784838-F0CD-4084-8CA9-5F9C024BC86D}">
      <dgm:prSet/>
      <dgm:spPr/>
      <dgm:t>
        <a:bodyPr/>
        <a:lstStyle/>
        <a:p>
          <a:endParaRPr lang="en-US"/>
        </a:p>
      </dgm:t>
    </dgm:pt>
    <dgm:pt modelId="{313ADD3B-D488-47AD-8D1F-44B16DB7F0BE}">
      <dgm:prSet phldrT="[Text]"/>
      <dgm:spPr>
        <a:solidFill>
          <a:srgbClr val="1E6C4E"/>
        </a:solidFill>
        <a:ln>
          <a:noFill/>
        </a:ln>
      </dgm:spPr>
      <dgm:t>
        <a:bodyPr/>
        <a:lstStyle/>
        <a:p>
          <a:r>
            <a:rPr lang="en-US"/>
            <a:t>Career Goals</a:t>
          </a:r>
        </a:p>
      </dgm:t>
    </dgm:pt>
    <dgm:pt modelId="{F99929C8-6E05-4E1F-8C9B-39AA989EB29F}" type="parTrans" cxnId="{2227A841-4F24-46C7-9855-DE02F14B5499}">
      <dgm:prSet/>
      <dgm:spPr/>
      <dgm:t>
        <a:bodyPr/>
        <a:lstStyle/>
        <a:p>
          <a:endParaRPr lang="en-US"/>
        </a:p>
      </dgm:t>
    </dgm:pt>
    <dgm:pt modelId="{620432DD-A8B1-49D2-A1E7-74095B879EE9}" type="sibTrans" cxnId="{2227A841-4F24-46C7-9855-DE02F14B5499}">
      <dgm:prSet/>
      <dgm:spPr/>
      <dgm:t>
        <a:bodyPr/>
        <a:lstStyle/>
        <a:p>
          <a:endParaRPr lang="en-US"/>
        </a:p>
      </dgm:t>
    </dgm:pt>
    <dgm:pt modelId="{4CCF57A4-722F-4416-9563-8E98904ABAD5}">
      <dgm:prSet phldrT="[Text]"/>
      <dgm:spPr>
        <a:solidFill>
          <a:srgbClr val="222B58"/>
        </a:solidFill>
      </dgm:spPr>
      <dgm:t>
        <a:bodyPr/>
        <a:lstStyle/>
        <a:p>
          <a:r>
            <a:rPr lang="en-US"/>
            <a:t>Likes and Dislikes</a:t>
          </a:r>
        </a:p>
      </dgm:t>
    </dgm:pt>
    <dgm:pt modelId="{40BA8A50-1348-4333-86DD-7100886D71C4}" type="parTrans" cxnId="{B9AD06D7-C18A-42C3-8C84-C8D66B481770}">
      <dgm:prSet/>
      <dgm:spPr/>
      <dgm:t>
        <a:bodyPr/>
        <a:lstStyle/>
        <a:p>
          <a:endParaRPr lang="en-US"/>
        </a:p>
      </dgm:t>
    </dgm:pt>
    <dgm:pt modelId="{6AE23BDA-BE41-4865-91EB-7ABBEC8BB142}" type="sibTrans" cxnId="{B9AD06D7-C18A-42C3-8C84-C8D66B481770}">
      <dgm:prSet/>
      <dgm:spPr/>
      <dgm:t>
        <a:bodyPr/>
        <a:lstStyle/>
        <a:p>
          <a:endParaRPr lang="en-US"/>
        </a:p>
      </dgm:t>
    </dgm:pt>
    <dgm:pt modelId="{B3F4D137-9B3C-43ED-90C9-6F75E5F6803F}">
      <dgm:prSet/>
      <dgm:spPr/>
      <dgm:t>
        <a:bodyPr/>
        <a:lstStyle/>
        <a:p>
          <a:r>
            <a:rPr lang="en-US"/>
            <a:t>Successes and Challenges</a:t>
          </a:r>
        </a:p>
      </dgm:t>
    </dgm:pt>
    <dgm:pt modelId="{3F84DB70-8F77-4461-A6C2-FF86A1FAF737}" type="parTrans" cxnId="{874F6176-8A8C-4B25-9278-C84A5298B09F}">
      <dgm:prSet/>
      <dgm:spPr/>
      <dgm:t>
        <a:bodyPr/>
        <a:lstStyle/>
        <a:p>
          <a:endParaRPr lang="en-US"/>
        </a:p>
      </dgm:t>
    </dgm:pt>
    <dgm:pt modelId="{874AEF35-7D88-4A09-9B21-369477E54F5B}" type="sibTrans" cxnId="{874F6176-8A8C-4B25-9278-C84A5298B09F}">
      <dgm:prSet/>
      <dgm:spPr/>
      <dgm:t>
        <a:bodyPr/>
        <a:lstStyle/>
        <a:p>
          <a:endParaRPr lang="en-US"/>
        </a:p>
      </dgm:t>
    </dgm:pt>
    <dgm:pt modelId="{9155A3BE-634E-4C33-81B3-855CE8C2E5F8}" type="pres">
      <dgm:prSet presAssocID="{E344FE2F-F4AA-4B84-B049-A3049CE92D10}" presName="Name0" presStyleCnt="0">
        <dgm:presLayoutVars>
          <dgm:chMax val="7"/>
          <dgm:chPref val="7"/>
          <dgm:dir/>
        </dgm:presLayoutVars>
      </dgm:prSet>
      <dgm:spPr/>
    </dgm:pt>
    <dgm:pt modelId="{8CA1B03A-69B7-4795-9FB5-BDFEEBC0DABD}" type="pres">
      <dgm:prSet presAssocID="{E344FE2F-F4AA-4B84-B049-A3049CE92D10}" presName="Name1" presStyleCnt="0"/>
      <dgm:spPr/>
    </dgm:pt>
    <dgm:pt modelId="{0ABF3393-5DA5-493E-8425-E6CA8EAB3DEA}" type="pres">
      <dgm:prSet presAssocID="{E344FE2F-F4AA-4B84-B049-A3049CE92D10}" presName="cycle" presStyleCnt="0"/>
      <dgm:spPr/>
    </dgm:pt>
    <dgm:pt modelId="{8BB45B00-7F5E-4704-B458-41F043927600}" type="pres">
      <dgm:prSet presAssocID="{E344FE2F-F4AA-4B84-B049-A3049CE92D10}" presName="srcNode" presStyleLbl="node1" presStyleIdx="0" presStyleCnt="4"/>
      <dgm:spPr/>
    </dgm:pt>
    <dgm:pt modelId="{7B36436A-EA83-459A-A309-5B76F0019946}" type="pres">
      <dgm:prSet presAssocID="{E344FE2F-F4AA-4B84-B049-A3049CE92D10}" presName="conn" presStyleLbl="parChTrans1D2" presStyleIdx="0" presStyleCnt="1"/>
      <dgm:spPr/>
    </dgm:pt>
    <dgm:pt modelId="{7C296AB8-41CD-4C7C-AC38-8768031CB1E3}" type="pres">
      <dgm:prSet presAssocID="{E344FE2F-F4AA-4B84-B049-A3049CE92D10}" presName="extraNode" presStyleLbl="node1" presStyleIdx="0" presStyleCnt="4"/>
      <dgm:spPr/>
    </dgm:pt>
    <dgm:pt modelId="{39B1B049-C804-46D7-BB95-4FF1566ECD53}" type="pres">
      <dgm:prSet presAssocID="{E344FE2F-F4AA-4B84-B049-A3049CE92D10}" presName="dstNode" presStyleLbl="node1" presStyleIdx="0" presStyleCnt="4"/>
      <dgm:spPr/>
    </dgm:pt>
    <dgm:pt modelId="{D446209A-1503-43E0-A608-E5A662C9793F}" type="pres">
      <dgm:prSet presAssocID="{F2B4F52D-8299-4363-B374-B7F5F286227A}" presName="text_1" presStyleLbl="node1" presStyleIdx="0" presStyleCnt="4">
        <dgm:presLayoutVars>
          <dgm:bulletEnabled val="1"/>
        </dgm:presLayoutVars>
      </dgm:prSet>
      <dgm:spPr/>
    </dgm:pt>
    <dgm:pt modelId="{C8770969-6AD8-4F5D-B71D-3A4FD79723B4}" type="pres">
      <dgm:prSet presAssocID="{F2B4F52D-8299-4363-B374-B7F5F286227A}" presName="accent_1" presStyleCnt="0"/>
      <dgm:spPr/>
    </dgm:pt>
    <dgm:pt modelId="{83B19406-0D10-411F-9DB0-A9F8B9F72BA7}" type="pres">
      <dgm:prSet presAssocID="{F2B4F52D-8299-4363-B374-B7F5F286227A}" presName="accentRepeatNode" presStyleLbl="solidFgAcc1" presStyleIdx="0" presStyleCnt="4"/>
      <dgm:spPr/>
    </dgm:pt>
    <dgm:pt modelId="{123F6BA4-B1DB-4E00-AEAB-616C8371B917}" type="pres">
      <dgm:prSet presAssocID="{313ADD3B-D488-47AD-8D1F-44B16DB7F0BE}" presName="text_2" presStyleLbl="node1" presStyleIdx="1" presStyleCnt="4">
        <dgm:presLayoutVars>
          <dgm:bulletEnabled val="1"/>
        </dgm:presLayoutVars>
      </dgm:prSet>
      <dgm:spPr/>
    </dgm:pt>
    <dgm:pt modelId="{DD370F90-AC77-4DB8-B216-42DD2861FC09}" type="pres">
      <dgm:prSet presAssocID="{313ADD3B-D488-47AD-8D1F-44B16DB7F0BE}" presName="accent_2" presStyleCnt="0"/>
      <dgm:spPr/>
    </dgm:pt>
    <dgm:pt modelId="{2414FCE3-1DF2-4E23-8512-41A300D2913E}" type="pres">
      <dgm:prSet presAssocID="{313ADD3B-D488-47AD-8D1F-44B16DB7F0BE}" presName="accentRepeatNode" presStyleLbl="solidFgAcc1" presStyleIdx="1" presStyleCnt="4"/>
      <dgm:spPr/>
    </dgm:pt>
    <dgm:pt modelId="{56C1D26C-4848-44A0-8D06-20DBD6BD8100}" type="pres">
      <dgm:prSet presAssocID="{4CCF57A4-722F-4416-9563-8E98904ABAD5}" presName="text_3" presStyleLbl="node1" presStyleIdx="2" presStyleCnt="4">
        <dgm:presLayoutVars>
          <dgm:bulletEnabled val="1"/>
        </dgm:presLayoutVars>
      </dgm:prSet>
      <dgm:spPr/>
    </dgm:pt>
    <dgm:pt modelId="{82BDA60F-9811-4BC0-8A3A-70C635A1A35F}" type="pres">
      <dgm:prSet presAssocID="{4CCF57A4-722F-4416-9563-8E98904ABAD5}" presName="accent_3" presStyleCnt="0"/>
      <dgm:spPr/>
    </dgm:pt>
    <dgm:pt modelId="{F7AF5020-7C6B-42F0-BCEF-C8DD99FE4D1C}" type="pres">
      <dgm:prSet presAssocID="{4CCF57A4-722F-4416-9563-8E98904ABAD5}" presName="accentRepeatNode" presStyleLbl="solidFgAcc1" presStyleIdx="2" presStyleCnt="4"/>
      <dgm:spPr/>
    </dgm:pt>
    <dgm:pt modelId="{BAEC48A3-6999-4242-879A-B07F88C5A96C}" type="pres">
      <dgm:prSet presAssocID="{B3F4D137-9B3C-43ED-90C9-6F75E5F6803F}" presName="text_4" presStyleLbl="node1" presStyleIdx="3" presStyleCnt="4">
        <dgm:presLayoutVars>
          <dgm:bulletEnabled val="1"/>
        </dgm:presLayoutVars>
      </dgm:prSet>
      <dgm:spPr/>
    </dgm:pt>
    <dgm:pt modelId="{BCBF83C5-229B-4F16-BBC4-A584B8E49184}" type="pres">
      <dgm:prSet presAssocID="{B3F4D137-9B3C-43ED-90C9-6F75E5F6803F}" presName="accent_4" presStyleCnt="0"/>
      <dgm:spPr/>
    </dgm:pt>
    <dgm:pt modelId="{B9F6E299-67C2-407C-B058-7112E0317BA8}" type="pres">
      <dgm:prSet presAssocID="{B3F4D137-9B3C-43ED-90C9-6F75E5F6803F}" presName="accentRepeatNode" presStyleLbl="solidFgAcc1" presStyleIdx="3" presStyleCnt="4"/>
      <dgm:spPr/>
    </dgm:pt>
  </dgm:ptLst>
  <dgm:cxnLst>
    <dgm:cxn modelId="{A0784838-F0CD-4084-8CA9-5F9C024BC86D}" srcId="{E344FE2F-F4AA-4B84-B049-A3049CE92D10}" destId="{F2B4F52D-8299-4363-B374-B7F5F286227A}" srcOrd="0" destOrd="0" parTransId="{D64A3C09-7FC8-40FE-8DDF-53DEA6C43AE4}" sibTransId="{E28BA55B-0FFE-4561-B056-08DDB28C6737}"/>
    <dgm:cxn modelId="{D58B763F-7901-4316-892E-BB1602C5731C}" type="presOf" srcId="{B3F4D137-9B3C-43ED-90C9-6F75E5F6803F}" destId="{BAEC48A3-6999-4242-879A-B07F88C5A96C}" srcOrd="0" destOrd="0" presId="urn:microsoft.com/office/officeart/2008/layout/VerticalCurvedList"/>
    <dgm:cxn modelId="{2227A841-4F24-46C7-9855-DE02F14B5499}" srcId="{E344FE2F-F4AA-4B84-B049-A3049CE92D10}" destId="{313ADD3B-D488-47AD-8D1F-44B16DB7F0BE}" srcOrd="1" destOrd="0" parTransId="{F99929C8-6E05-4E1F-8C9B-39AA989EB29F}" sibTransId="{620432DD-A8B1-49D2-A1E7-74095B879EE9}"/>
    <dgm:cxn modelId="{874F6176-8A8C-4B25-9278-C84A5298B09F}" srcId="{E344FE2F-F4AA-4B84-B049-A3049CE92D10}" destId="{B3F4D137-9B3C-43ED-90C9-6F75E5F6803F}" srcOrd="3" destOrd="0" parTransId="{3F84DB70-8F77-4461-A6C2-FF86A1FAF737}" sibTransId="{874AEF35-7D88-4A09-9B21-369477E54F5B}"/>
    <dgm:cxn modelId="{E0F38491-EA16-433B-BA80-99290B0EC418}" type="presOf" srcId="{E344FE2F-F4AA-4B84-B049-A3049CE92D10}" destId="{9155A3BE-634E-4C33-81B3-855CE8C2E5F8}" srcOrd="0" destOrd="0" presId="urn:microsoft.com/office/officeart/2008/layout/VerticalCurvedList"/>
    <dgm:cxn modelId="{8324DE98-1C40-47C2-9889-13270063B05E}" type="presOf" srcId="{F2B4F52D-8299-4363-B374-B7F5F286227A}" destId="{D446209A-1503-43E0-A608-E5A662C9793F}" srcOrd="0" destOrd="0" presId="urn:microsoft.com/office/officeart/2008/layout/VerticalCurvedList"/>
    <dgm:cxn modelId="{36CC11C2-8A84-4BE1-9979-2141858CC9CA}" type="presOf" srcId="{4CCF57A4-722F-4416-9563-8E98904ABAD5}" destId="{56C1D26C-4848-44A0-8D06-20DBD6BD8100}" srcOrd="0" destOrd="0" presId="urn:microsoft.com/office/officeart/2008/layout/VerticalCurvedList"/>
    <dgm:cxn modelId="{8FEB2BCF-CCD9-42C7-85D0-95F2BB3E664F}" type="presOf" srcId="{E28BA55B-0FFE-4561-B056-08DDB28C6737}" destId="{7B36436A-EA83-459A-A309-5B76F0019946}" srcOrd="0" destOrd="0" presId="urn:microsoft.com/office/officeart/2008/layout/VerticalCurvedList"/>
    <dgm:cxn modelId="{B9AD06D7-C18A-42C3-8C84-C8D66B481770}" srcId="{E344FE2F-F4AA-4B84-B049-A3049CE92D10}" destId="{4CCF57A4-722F-4416-9563-8E98904ABAD5}" srcOrd="2" destOrd="0" parTransId="{40BA8A50-1348-4333-86DD-7100886D71C4}" sibTransId="{6AE23BDA-BE41-4865-91EB-7ABBEC8BB142}"/>
    <dgm:cxn modelId="{D3504EE9-B8FF-4EF1-96CE-6B28EBE3DA41}" type="presOf" srcId="{313ADD3B-D488-47AD-8D1F-44B16DB7F0BE}" destId="{123F6BA4-B1DB-4E00-AEAB-616C8371B917}" srcOrd="0" destOrd="0" presId="urn:microsoft.com/office/officeart/2008/layout/VerticalCurvedList"/>
    <dgm:cxn modelId="{F40E01AF-E3CD-4C2E-A427-25DEBBE18BC8}" type="presParOf" srcId="{9155A3BE-634E-4C33-81B3-855CE8C2E5F8}" destId="{8CA1B03A-69B7-4795-9FB5-BDFEEBC0DABD}" srcOrd="0" destOrd="0" presId="urn:microsoft.com/office/officeart/2008/layout/VerticalCurvedList"/>
    <dgm:cxn modelId="{439A875C-A8B3-4912-9060-9AE946DC9D7F}" type="presParOf" srcId="{8CA1B03A-69B7-4795-9FB5-BDFEEBC0DABD}" destId="{0ABF3393-5DA5-493E-8425-E6CA8EAB3DEA}" srcOrd="0" destOrd="0" presId="urn:microsoft.com/office/officeart/2008/layout/VerticalCurvedList"/>
    <dgm:cxn modelId="{B4EB9A7F-E370-4A85-A781-B704899793E3}" type="presParOf" srcId="{0ABF3393-5DA5-493E-8425-E6CA8EAB3DEA}" destId="{8BB45B00-7F5E-4704-B458-41F043927600}" srcOrd="0" destOrd="0" presId="urn:microsoft.com/office/officeart/2008/layout/VerticalCurvedList"/>
    <dgm:cxn modelId="{E71C25ED-5B2B-4A58-9F95-31692E904E9F}" type="presParOf" srcId="{0ABF3393-5DA5-493E-8425-E6CA8EAB3DEA}" destId="{7B36436A-EA83-459A-A309-5B76F0019946}" srcOrd="1" destOrd="0" presId="urn:microsoft.com/office/officeart/2008/layout/VerticalCurvedList"/>
    <dgm:cxn modelId="{D8C65309-14CE-45D3-904C-173A2286183A}" type="presParOf" srcId="{0ABF3393-5DA5-493E-8425-E6CA8EAB3DEA}" destId="{7C296AB8-41CD-4C7C-AC38-8768031CB1E3}" srcOrd="2" destOrd="0" presId="urn:microsoft.com/office/officeart/2008/layout/VerticalCurvedList"/>
    <dgm:cxn modelId="{9D4850E4-BB04-4892-B66A-DE3870BA79A8}" type="presParOf" srcId="{0ABF3393-5DA5-493E-8425-E6CA8EAB3DEA}" destId="{39B1B049-C804-46D7-BB95-4FF1566ECD53}" srcOrd="3" destOrd="0" presId="urn:microsoft.com/office/officeart/2008/layout/VerticalCurvedList"/>
    <dgm:cxn modelId="{D23B52CB-B882-464F-B778-D3532BD5045D}" type="presParOf" srcId="{8CA1B03A-69B7-4795-9FB5-BDFEEBC0DABD}" destId="{D446209A-1503-43E0-A608-E5A662C9793F}" srcOrd="1" destOrd="0" presId="urn:microsoft.com/office/officeart/2008/layout/VerticalCurvedList"/>
    <dgm:cxn modelId="{3384C19E-A5B7-4156-B251-C6D81C9AE964}" type="presParOf" srcId="{8CA1B03A-69B7-4795-9FB5-BDFEEBC0DABD}" destId="{C8770969-6AD8-4F5D-B71D-3A4FD79723B4}" srcOrd="2" destOrd="0" presId="urn:microsoft.com/office/officeart/2008/layout/VerticalCurvedList"/>
    <dgm:cxn modelId="{2E361FC0-9AA8-4EFC-A8B7-F70054103104}" type="presParOf" srcId="{C8770969-6AD8-4F5D-B71D-3A4FD79723B4}" destId="{83B19406-0D10-411F-9DB0-A9F8B9F72BA7}" srcOrd="0" destOrd="0" presId="urn:microsoft.com/office/officeart/2008/layout/VerticalCurvedList"/>
    <dgm:cxn modelId="{9BF517F4-F8EB-4932-95C5-4E8365B6C7F5}" type="presParOf" srcId="{8CA1B03A-69B7-4795-9FB5-BDFEEBC0DABD}" destId="{123F6BA4-B1DB-4E00-AEAB-616C8371B917}" srcOrd="3" destOrd="0" presId="urn:microsoft.com/office/officeart/2008/layout/VerticalCurvedList"/>
    <dgm:cxn modelId="{C3C2454D-5C2D-4BAE-A653-107D833C6A65}" type="presParOf" srcId="{8CA1B03A-69B7-4795-9FB5-BDFEEBC0DABD}" destId="{DD370F90-AC77-4DB8-B216-42DD2861FC09}" srcOrd="4" destOrd="0" presId="urn:microsoft.com/office/officeart/2008/layout/VerticalCurvedList"/>
    <dgm:cxn modelId="{847DAD66-9E51-4B63-B466-AE25471707E9}" type="presParOf" srcId="{DD370F90-AC77-4DB8-B216-42DD2861FC09}" destId="{2414FCE3-1DF2-4E23-8512-41A300D2913E}" srcOrd="0" destOrd="0" presId="urn:microsoft.com/office/officeart/2008/layout/VerticalCurvedList"/>
    <dgm:cxn modelId="{5D295989-E0A9-4C5B-868B-6A0B1F048CF8}" type="presParOf" srcId="{8CA1B03A-69B7-4795-9FB5-BDFEEBC0DABD}" destId="{56C1D26C-4848-44A0-8D06-20DBD6BD8100}" srcOrd="5" destOrd="0" presId="urn:microsoft.com/office/officeart/2008/layout/VerticalCurvedList"/>
    <dgm:cxn modelId="{AA16D3C7-EC1B-459C-888A-94304834672E}" type="presParOf" srcId="{8CA1B03A-69B7-4795-9FB5-BDFEEBC0DABD}" destId="{82BDA60F-9811-4BC0-8A3A-70C635A1A35F}" srcOrd="6" destOrd="0" presId="urn:microsoft.com/office/officeart/2008/layout/VerticalCurvedList"/>
    <dgm:cxn modelId="{4C5BD06B-DFFD-4374-9A33-BA7754016CB4}" type="presParOf" srcId="{82BDA60F-9811-4BC0-8A3A-70C635A1A35F}" destId="{F7AF5020-7C6B-42F0-BCEF-C8DD99FE4D1C}" srcOrd="0" destOrd="0" presId="urn:microsoft.com/office/officeart/2008/layout/VerticalCurvedList"/>
    <dgm:cxn modelId="{8041813B-B0BE-4B45-BA4D-BC3D164D66C9}" type="presParOf" srcId="{8CA1B03A-69B7-4795-9FB5-BDFEEBC0DABD}" destId="{BAEC48A3-6999-4242-879A-B07F88C5A96C}" srcOrd="7" destOrd="0" presId="urn:microsoft.com/office/officeart/2008/layout/VerticalCurvedList"/>
    <dgm:cxn modelId="{1E2E5AF9-F33F-4B05-BB2E-149740BF482F}" type="presParOf" srcId="{8CA1B03A-69B7-4795-9FB5-BDFEEBC0DABD}" destId="{BCBF83C5-229B-4F16-BBC4-A584B8E49184}" srcOrd="8" destOrd="0" presId="urn:microsoft.com/office/officeart/2008/layout/VerticalCurvedList"/>
    <dgm:cxn modelId="{B703273E-94E6-4DC1-B886-213ED0ADAB3A}" type="presParOf" srcId="{BCBF83C5-229B-4F16-BBC4-A584B8E49184}" destId="{B9F6E299-67C2-407C-B058-7112E0317BA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5346-F534-41FE-B194-F0EEEC446D97}">
      <dsp:nvSpPr>
        <dsp:cNvPr id="0" name=""/>
        <dsp:cNvSpPr/>
      </dsp:nvSpPr>
      <dsp:spPr>
        <a:xfrm>
          <a:off x="0" y="0"/>
          <a:ext cx="8915400" cy="3408362"/>
        </a:xfrm>
        <a:prstGeom prst="roundRect">
          <a:avLst>
            <a:gd name="adj" fmla="val 10000"/>
          </a:avLst>
        </a:prstGeom>
        <a:solidFill>
          <a:srgbClr val="3550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endParaRPr lang="en-US" sz="800" kern="1200"/>
        </a:p>
        <a:p>
          <a:pPr marL="285750" lvl="1" indent="-285750" algn="l" defTabSz="1333500">
            <a:lnSpc>
              <a:spcPct val="90000"/>
            </a:lnSpc>
            <a:spcBef>
              <a:spcPct val="0"/>
            </a:spcBef>
            <a:spcAft>
              <a:spcPct val="15000"/>
            </a:spcAft>
            <a:buChar char="•"/>
          </a:pPr>
          <a:r>
            <a:rPr lang="en-US" sz="3000" b="1" kern="1200"/>
            <a:t>Allow students to reflect and monitor their own learning </a:t>
          </a:r>
          <a:r>
            <a:rPr lang="en-US" sz="3000" b="0" kern="1200"/>
            <a:t>(Brown &amp; Harris, 2013)</a:t>
          </a:r>
          <a:br>
            <a:rPr lang="en-US" sz="3000" b="0" kern="1200"/>
          </a:br>
          <a:endParaRPr lang="en-US" sz="3000" b="0" kern="1200"/>
        </a:p>
        <a:p>
          <a:pPr marL="285750" lvl="1" indent="-285750" algn="l" defTabSz="1333500">
            <a:lnSpc>
              <a:spcPct val="90000"/>
            </a:lnSpc>
            <a:spcBef>
              <a:spcPct val="0"/>
            </a:spcBef>
            <a:spcAft>
              <a:spcPct val="15000"/>
            </a:spcAft>
            <a:buChar char="•"/>
          </a:pPr>
          <a:r>
            <a:rPr lang="en-US" sz="3000" b="1" kern="1200"/>
            <a:t>Can have bias </a:t>
          </a:r>
          <a:r>
            <a:rPr lang="en-US" sz="3000" kern="1200"/>
            <a:t>(Brown &amp; Harris, 2013; Dunning, Heath, &amp; Suls, 2004)</a:t>
          </a:r>
        </a:p>
      </dsp:txBody>
      <dsp:txXfrm>
        <a:off x="2123916" y="0"/>
        <a:ext cx="6791483" cy="3408362"/>
      </dsp:txXfrm>
    </dsp:sp>
    <dsp:sp modelId="{03DED92A-35C5-4EA9-BB80-D8FBCE4B830B}">
      <dsp:nvSpPr>
        <dsp:cNvPr id="0" name=""/>
        <dsp:cNvSpPr/>
      </dsp:nvSpPr>
      <dsp:spPr>
        <a:xfrm>
          <a:off x="70182" y="862451"/>
          <a:ext cx="1989239" cy="153169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4000" b="-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728B9-836B-498C-98DD-ECF1D9750906}">
      <dsp:nvSpPr>
        <dsp:cNvPr id="0" name=""/>
        <dsp:cNvSpPr/>
      </dsp:nvSpPr>
      <dsp:spPr>
        <a:xfrm>
          <a:off x="40" y="15615"/>
          <a:ext cx="3843344" cy="8352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a:t>Portfolio</a:t>
          </a:r>
        </a:p>
      </dsp:txBody>
      <dsp:txXfrm>
        <a:off x="40" y="15615"/>
        <a:ext cx="3843344" cy="835200"/>
      </dsp:txXfrm>
    </dsp:sp>
    <dsp:sp modelId="{8D419DC2-8165-4BCE-AF03-B3F663ECC1CF}">
      <dsp:nvSpPr>
        <dsp:cNvPr id="0" name=""/>
        <dsp:cNvSpPr/>
      </dsp:nvSpPr>
      <dsp:spPr>
        <a:xfrm>
          <a:off x="40" y="850815"/>
          <a:ext cx="3843344" cy="286578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0" lvl="1" indent="0" algn="l" defTabSz="1600200">
            <a:lnSpc>
              <a:spcPct val="90000"/>
            </a:lnSpc>
            <a:spcBef>
              <a:spcPct val="0"/>
            </a:spcBef>
            <a:spcAft>
              <a:spcPct val="15000"/>
            </a:spcAft>
            <a:buNone/>
          </a:pPr>
          <a:r>
            <a:rPr lang="en-US" sz="3600" kern="1200"/>
            <a:t>One possible artifact within a larger portfolio </a:t>
          </a:r>
        </a:p>
      </dsp:txBody>
      <dsp:txXfrm>
        <a:off x="40" y="850815"/>
        <a:ext cx="3843344" cy="2865780"/>
      </dsp:txXfrm>
    </dsp:sp>
    <dsp:sp modelId="{8CB1F890-ED85-42E6-B1A3-016E27C9C5B8}">
      <dsp:nvSpPr>
        <dsp:cNvPr id="0" name=""/>
        <dsp:cNvSpPr/>
      </dsp:nvSpPr>
      <dsp:spPr>
        <a:xfrm>
          <a:off x="4381452" y="15615"/>
          <a:ext cx="3843344" cy="835200"/>
        </a:xfrm>
        <a:prstGeom prst="rect">
          <a:avLst/>
        </a:prstGeom>
        <a:solidFill>
          <a:srgbClr val="85620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dirty="0"/>
            <a:t>Weighted</a:t>
          </a:r>
        </a:p>
      </dsp:txBody>
      <dsp:txXfrm>
        <a:off x="4381452" y="15615"/>
        <a:ext cx="3843344" cy="835200"/>
      </dsp:txXfrm>
    </dsp:sp>
    <dsp:sp modelId="{45FCE085-61F5-4E08-B760-29AAC18132D7}">
      <dsp:nvSpPr>
        <dsp:cNvPr id="0" name=""/>
        <dsp:cNvSpPr/>
      </dsp:nvSpPr>
      <dsp:spPr>
        <a:xfrm>
          <a:off x="4381452" y="850815"/>
          <a:ext cx="3843344" cy="2865780"/>
        </a:xfrm>
        <a:prstGeom prst="rect">
          <a:avLst/>
        </a:prstGeom>
        <a:solidFill>
          <a:schemeClr val="accent4">
            <a:tint val="40000"/>
            <a:alpha val="90000"/>
            <a:hueOff val="-16212561"/>
            <a:satOff val="69215"/>
            <a:lumOff val="6363"/>
            <a:alphaOff val="0"/>
          </a:schemeClr>
        </a:solidFill>
        <a:ln w="25400" cap="flat" cmpd="sng" algn="ctr">
          <a:solidFill>
            <a:schemeClr val="accent4">
              <a:tint val="40000"/>
              <a:alpha val="90000"/>
              <a:hueOff val="-16212561"/>
              <a:satOff val="69215"/>
              <a:lumOff val="63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0" lvl="1" indent="0" algn="l" defTabSz="1600200">
            <a:lnSpc>
              <a:spcPct val="90000"/>
            </a:lnSpc>
            <a:spcBef>
              <a:spcPct val="0"/>
            </a:spcBef>
            <a:spcAft>
              <a:spcPct val="15000"/>
            </a:spcAft>
            <a:buNone/>
          </a:pPr>
          <a:r>
            <a:rPr lang="en-US" sz="3600" kern="1200"/>
            <a:t>Assign points or values to each rating or reflection question</a:t>
          </a:r>
        </a:p>
      </dsp:txBody>
      <dsp:txXfrm>
        <a:off x="4381452" y="850815"/>
        <a:ext cx="3843344" cy="28657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728B9-836B-498C-98DD-ECF1D9750906}">
      <dsp:nvSpPr>
        <dsp:cNvPr id="0" name=""/>
        <dsp:cNvSpPr/>
      </dsp:nvSpPr>
      <dsp:spPr>
        <a:xfrm>
          <a:off x="0" y="32131"/>
          <a:ext cx="8224837" cy="9504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a:t>Portfolio</a:t>
          </a:r>
        </a:p>
      </dsp:txBody>
      <dsp:txXfrm>
        <a:off x="0" y="32131"/>
        <a:ext cx="8224837" cy="950400"/>
      </dsp:txXfrm>
    </dsp:sp>
    <dsp:sp modelId="{8D419DC2-8165-4BCE-AF03-B3F663ECC1CF}">
      <dsp:nvSpPr>
        <dsp:cNvPr id="0" name=""/>
        <dsp:cNvSpPr/>
      </dsp:nvSpPr>
      <dsp:spPr>
        <a:xfrm>
          <a:off x="0" y="982531"/>
          <a:ext cx="8224837" cy="271755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74320" lvl="1" indent="-274320" algn="l" defTabSz="1466850">
            <a:lnSpc>
              <a:spcPct val="90000"/>
            </a:lnSpc>
            <a:spcBef>
              <a:spcPct val="0"/>
            </a:spcBef>
            <a:spcAft>
              <a:spcPct val="15000"/>
            </a:spcAft>
            <a:buFont typeface="Arial" panose="020B0604020202020204" pitchFamily="34" charset="0"/>
            <a:buChar char="•"/>
          </a:pPr>
          <a:r>
            <a:rPr lang="en-US" sz="3300" kern="1200"/>
            <a:t>Self-assessments as stand-alone measures are not a valid and reliable measurement of skill development</a:t>
          </a:r>
        </a:p>
        <a:p>
          <a:pPr marL="274320" lvl="1" indent="-274320" algn="l" defTabSz="1466850">
            <a:lnSpc>
              <a:spcPct val="90000"/>
            </a:lnSpc>
            <a:spcBef>
              <a:spcPct val="0"/>
            </a:spcBef>
            <a:spcAft>
              <a:spcPct val="15000"/>
            </a:spcAft>
            <a:buFont typeface="Arial" panose="020B0604020202020204" pitchFamily="34" charset="0"/>
            <a:buChar char="•"/>
          </a:pPr>
          <a:r>
            <a:rPr lang="en-US" sz="3300" kern="1200"/>
            <a:t>Useful as one source of evidence to see how students perceive their own growth</a:t>
          </a:r>
        </a:p>
      </dsp:txBody>
      <dsp:txXfrm>
        <a:off x="0" y="982531"/>
        <a:ext cx="8224837" cy="27175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1F890-ED85-42E6-B1A3-016E27C9C5B8}">
      <dsp:nvSpPr>
        <dsp:cNvPr id="0" name=""/>
        <dsp:cNvSpPr/>
      </dsp:nvSpPr>
      <dsp:spPr>
        <a:xfrm>
          <a:off x="0" y="32131"/>
          <a:ext cx="8224837" cy="950400"/>
        </a:xfrm>
        <a:prstGeom prst="rect">
          <a:avLst/>
        </a:prstGeom>
        <a:solidFill>
          <a:schemeClr val="accent5">
            <a:shade val="50000"/>
            <a:hueOff val="0"/>
            <a:satOff val="0"/>
            <a:lumOff val="0"/>
            <a:alphaOff val="0"/>
          </a:schemeClr>
        </a:solidFill>
        <a:ln w="25400" cap="flat" cmpd="sng" algn="ctr">
          <a:solidFill>
            <a:schemeClr val="accent5">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b="1" kern="1200" dirty="0"/>
            <a:t>Weighted </a:t>
          </a:r>
        </a:p>
      </dsp:txBody>
      <dsp:txXfrm>
        <a:off x="0" y="32131"/>
        <a:ext cx="8224837" cy="950400"/>
      </dsp:txXfrm>
    </dsp:sp>
    <dsp:sp modelId="{45FCE085-61F5-4E08-B760-29AAC18132D7}">
      <dsp:nvSpPr>
        <dsp:cNvPr id="0" name=""/>
        <dsp:cNvSpPr/>
      </dsp:nvSpPr>
      <dsp:spPr>
        <a:xfrm>
          <a:off x="0" y="982531"/>
          <a:ext cx="8224837" cy="2717550"/>
        </a:xfrm>
        <a:prstGeom prst="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74320" lvl="1" indent="-274320" algn="l" defTabSz="1466850">
            <a:lnSpc>
              <a:spcPct val="90000"/>
            </a:lnSpc>
            <a:spcBef>
              <a:spcPct val="0"/>
            </a:spcBef>
            <a:spcAft>
              <a:spcPct val="15000"/>
            </a:spcAft>
            <a:buFont typeface="Arial" panose="020B0604020202020204" pitchFamily="34" charset="0"/>
            <a:buChar char="•"/>
          </a:pPr>
          <a:r>
            <a:rPr lang="en-US" sz="3300" kern="1200"/>
            <a:t>Award points that can translate into a grade or credit for work</a:t>
          </a:r>
        </a:p>
        <a:p>
          <a:pPr marL="274320" lvl="1" indent="-274320" algn="l" defTabSz="1466850">
            <a:lnSpc>
              <a:spcPct val="90000"/>
            </a:lnSpc>
            <a:spcBef>
              <a:spcPct val="0"/>
            </a:spcBef>
            <a:spcAft>
              <a:spcPct val="15000"/>
            </a:spcAft>
            <a:buFont typeface="Arial" panose="020B0604020202020204" pitchFamily="34" charset="0"/>
            <a:buChar char="•"/>
          </a:pPr>
          <a:r>
            <a:rPr lang="en-US" sz="3300" kern="1200"/>
            <a:t>Determine points value based on prioritizing skills or effort level for student to write responses</a:t>
          </a:r>
        </a:p>
      </dsp:txBody>
      <dsp:txXfrm>
        <a:off x="0" y="982531"/>
        <a:ext cx="8224837" cy="2717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DF285-2667-46B0-BAD7-F1AB4A6B73AF}">
      <dsp:nvSpPr>
        <dsp:cNvPr id="0" name=""/>
        <dsp:cNvSpPr/>
      </dsp:nvSpPr>
      <dsp:spPr>
        <a:xfrm>
          <a:off x="163000" y="651885"/>
          <a:ext cx="3855392" cy="1204810"/>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058"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Instructional: </a:t>
          </a:r>
          <a:r>
            <a:rPr lang="en-US" sz="1600" kern="1200"/>
            <a:t>Diagnosing students’ needs, informing instructional planning, or improving instructional effectiveness</a:t>
          </a:r>
        </a:p>
      </dsp:txBody>
      <dsp:txXfrm>
        <a:off x="163000" y="651885"/>
        <a:ext cx="3855392" cy="1204810"/>
      </dsp:txXfrm>
    </dsp:sp>
    <dsp:sp modelId="{E1B75404-6AE9-4C3E-9F5F-A534558DA66F}">
      <dsp:nvSpPr>
        <dsp:cNvPr id="0" name=""/>
        <dsp:cNvSpPr/>
      </dsp:nvSpPr>
      <dsp:spPr>
        <a:xfrm>
          <a:off x="2359" y="477857"/>
          <a:ext cx="843367" cy="126505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FA4DAB-C206-4D2B-A23F-D0658E59A8C8}">
      <dsp:nvSpPr>
        <dsp:cNvPr id="0" name=""/>
        <dsp:cNvSpPr/>
      </dsp:nvSpPr>
      <dsp:spPr>
        <a:xfrm>
          <a:off x="4367085" y="651885"/>
          <a:ext cx="3855392" cy="1204810"/>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058"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Program Quality:</a:t>
          </a:r>
          <a:r>
            <a:rPr lang="en-US" sz="1600" kern="1200"/>
            <a:t> Collecting feedback on school support in preparing students for work-based learning </a:t>
          </a:r>
        </a:p>
      </dsp:txBody>
      <dsp:txXfrm>
        <a:off x="4367085" y="651885"/>
        <a:ext cx="3855392" cy="1204810"/>
      </dsp:txXfrm>
    </dsp:sp>
    <dsp:sp modelId="{BCF68D3C-7394-4569-A1D3-5B8BB4890F1A}">
      <dsp:nvSpPr>
        <dsp:cNvPr id="0" name=""/>
        <dsp:cNvSpPr/>
      </dsp:nvSpPr>
      <dsp:spPr>
        <a:xfrm>
          <a:off x="4206443" y="477857"/>
          <a:ext cx="843367" cy="126505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0FD887-E6A0-49BA-A3D3-B772E6718891}">
      <dsp:nvSpPr>
        <dsp:cNvPr id="0" name=""/>
        <dsp:cNvSpPr/>
      </dsp:nvSpPr>
      <dsp:spPr>
        <a:xfrm>
          <a:off x="2265043" y="2168607"/>
          <a:ext cx="3855392" cy="1204810"/>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058"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Self-Reflection:</a:t>
          </a:r>
          <a:r>
            <a:rPr lang="en-US" sz="1600" kern="1200"/>
            <a:t> Providing students with the opportunity to reflect, make connections to the classroom, and support career goals</a:t>
          </a:r>
        </a:p>
      </dsp:txBody>
      <dsp:txXfrm>
        <a:off x="2265043" y="2168607"/>
        <a:ext cx="3855392" cy="1204810"/>
      </dsp:txXfrm>
    </dsp:sp>
    <dsp:sp modelId="{BB4F2B4C-B478-4959-A2FC-453CA00605CD}">
      <dsp:nvSpPr>
        <dsp:cNvPr id="0" name=""/>
        <dsp:cNvSpPr/>
      </dsp:nvSpPr>
      <dsp:spPr>
        <a:xfrm>
          <a:off x="2104401" y="1994579"/>
          <a:ext cx="843367" cy="126505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4E273-274A-4222-B916-7EC62927EA80}">
      <dsp:nvSpPr>
        <dsp:cNvPr id="0" name=""/>
        <dsp:cNvSpPr/>
      </dsp:nvSpPr>
      <dsp:spPr>
        <a:xfrm rot="5400000">
          <a:off x="5479276" y="-2121724"/>
          <a:ext cx="1166391" cy="5705856"/>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74320" lvl="1" indent="-274320" algn="l" defTabSz="1066800">
            <a:lnSpc>
              <a:spcPct val="90000"/>
            </a:lnSpc>
            <a:spcBef>
              <a:spcPct val="0"/>
            </a:spcBef>
            <a:spcAft>
              <a:spcPct val="15000"/>
            </a:spcAft>
            <a:buNone/>
          </a:pPr>
          <a:r>
            <a:rPr lang="en-US" sz="2400" kern="1200"/>
            <a:t>Foundational subject matter knowledge</a:t>
          </a:r>
        </a:p>
      </dsp:txBody>
      <dsp:txXfrm rot="-5400000">
        <a:off x="3209544" y="204947"/>
        <a:ext cx="5648917" cy="1052513"/>
      </dsp:txXfrm>
    </dsp:sp>
    <dsp:sp modelId="{72A5710B-DEF1-4D9E-B2BD-FB46BD2EEB62}">
      <dsp:nvSpPr>
        <dsp:cNvPr id="0" name=""/>
        <dsp:cNvSpPr/>
      </dsp:nvSpPr>
      <dsp:spPr>
        <a:xfrm>
          <a:off x="0" y="2209"/>
          <a:ext cx="3209544" cy="1457989"/>
        </a:xfrm>
        <a:prstGeom prst="roundRect">
          <a:avLst/>
        </a:prstGeom>
        <a:solidFill>
          <a:srgbClr val="49701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t>Academic Knowledge</a:t>
          </a:r>
          <a:endParaRPr lang="en-US" sz="3000" kern="1200"/>
        </a:p>
      </dsp:txBody>
      <dsp:txXfrm>
        <a:off x="71173" y="73382"/>
        <a:ext cx="3067198" cy="1315643"/>
      </dsp:txXfrm>
    </dsp:sp>
    <dsp:sp modelId="{069877F9-DCB7-43E0-A8B7-25F53D21DB7C}">
      <dsp:nvSpPr>
        <dsp:cNvPr id="0" name=""/>
        <dsp:cNvSpPr/>
      </dsp:nvSpPr>
      <dsp:spPr>
        <a:xfrm rot="5400000">
          <a:off x="5479276" y="-590835"/>
          <a:ext cx="1166391" cy="5705856"/>
        </a:xfrm>
        <a:prstGeom prst="round2SameRect">
          <a:avLst/>
        </a:prstGeom>
        <a:solidFill>
          <a:schemeClr val="accent3">
            <a:tint val="40000"/>
            <a:alpha val="90000"/>
            <a:hueOff val="6188786"/>
            <a:satOff val="-10225"/>
            <a:lumOff val="-1132"/>
            <a:alphaOff val="0"/>
          </a:schemeClr>
        </a:solidFill>
        <a:ln w="25400" cap="flat" cmpd="sng" algn="ctr">
          <a:solidFill>
            <a:schemeClr val="accent3">
              <a:tint val="40000"/>
              <a:alpha val="90000"/>
              <a:hueOff val="6188786"/>
              <a:satOff val="-10225"/>
              <a:lumOff val="-11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1" indent="0" algn="l" defTabSz="1066800">
            <a:lnSpc>
              <a:spcPct val="90000"/>
            </a:lnSpc>
            <a:spcBef>
              <a:spcPct val="0"/>
            </a:spcBef>
            <a:spcAft>
              <a:spcPct val="15000"/>
            </a:spcAft>
            <a:buNone/>
          </a:pPr>
          <a:r>
            <a:rPr lang="en-US" sz="2400" kern="1200"/>
            <a:t>Skills needed for specific occupations, industries, or careers </a:t>
          </a:r>
        </a:p>
      </dsp:txBody>
      <dsp:txXfrm rot="-5400000">
        <a:off x="3209544" y="1735836"/>
        <a:ext cx="5648917" cy="1052513"/>
      </dsp:txXfrm>
    </dsp:sp>
    <dsp:sp modelId="{4608C322-5827-4852-A3B1-53655C6D7ABA}">
      <dsp:nvSpPr>
        <dsp:cNvPr id="0" name=""/>
        <dsp:cNvSpPr/>
      </dsp:nvSpPr>
      <dsp:spPr>
        <a:xfrm>
          <a:off x="0" y="1533098"/>
          <a:ext cx="3209544" cy="1457989"/>
        </a:xfrm>
        <a:prstGeom prst="roundRect">
          <a:avLst/>
        </a:prstGeom>
        <a:solidFill>
          <a:srgbClr val="2254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t>Technical Knowledge and Skills</a:t>
          </a:r>
          <a:endParaRPr lang="en-US" sz="3000" kern="1200"/>
        </a:p>
      </dsp:txBody>
      <dsp:txXfrm>
        <a:off x="71173" y="1604271"/>
        <a:ext cx="3067198" cy="1315643"/>
      </dsp:txXfrm>
    </dsp:sp>
    <dsp:sp modelId="{95E3FC6C-CDD4-4F2B-8680-E441A6A775C5}">
      <dsp:nvSpPr>
        <dsp:cNvPr id="0" name=""/>
        <dsp:cNvSpPr/>
      </dsp:nvSpPr>
      <dsp:spPr>
        <a:xfrm rot="5400000">
          <a:off x="5479276" y="940054"/>
          <a:ext cx="1166391" cy="5705856"/>
        </a:xfrm>
        <a:prstGeom prst="round2SameRect">
          <a:avLst/>
        </a:prstGeom>
        <a:solidFill>
          <a:schemeClr val="accent3">
            <a:tint val="40000"/>
            <a:alpha val="90000"/>
            <a:hueOff val="12377573"/>
            <a:satOff val="-20450"/>
            <a:lumOff val="-2264"/>
            <a:alphaOff val="0"/>
          </a:schemeClr>
        </a:solidFill>
        <a:ln w="25400" cap="flat" cmpd="sng" algn="ctr">
          <a:solidFill>
            <a:schemeClr val="accent3">
              <a:tint val="40000"/>
              <a:alpha val="90000"/>
              <a:hueOff val="12377573"/>
              <a:satOff val="-20450"/>
              <a:lumOff val="-22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1" indent="0" algn="l" defTabSz="1066800">
            <a:lnSpc>
              <a:spcPct val="90000"/>
            </a:lnSpc>
            <a:spcBef>
              <a:spcPct val="0"/>
            </a:spcBef>
            <a:spcAft>
              <a:spcPct val="15000"/>
            </a:spcAft>
            <a:buNone/>
          </a:pPr>
          <a:r>
            <a:rPr lang="en-US" sz="2400" kern="1200"/>
            <a:t>General skills and knowledge necessary for all employment levels and in all sectors</a:t>
          </a:r>
        </a:p>
      </dsp:txBody>
      <dsp:txXfrm rot="-5400000">
        <a:off x="3209544" y="3266726"/>
        <a:ext cx="5648917" cy="1052513"/>
      </dsp:txXfrm>
    </dsp:sp>
    <dsp:sp modelId="{6FEE36C2-57A7-4ED9-B85E-A48062F95F9C}">
      <dsp:nvSpPr>
        <dsp:cNvPr id="0" name=""/>
        <dsp:cNvSpPr/>
      </dsp:nvSpPr>
      <dsp:spPr>
        <a:xfrm>
          <a:off x="0" y="3063987"/>
          <a:ext cx="3209544" cy="1457989"/>
        </a:xfrm>
        <a:prstGeom prst="roundRect">
          <a:avLst/>
        </a:prstGeom>
        <a:solidFill>
          <a:schemeClr val="accent3">
            <a:hueOff val="12979021"/>
            <a:satOff val="-33706"/>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t>Employability Skills</a:t>
          </a:r>
        </a:p>
      </dsp:txBody>
      <dsp:txXfrm>
        <a:off x="71173" y="3135160"/>
        <a:ext cx="3067198" cy="13156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6ABAB-EBEC-415C-BE42-5928F2087C6A}">
      <dsp:nvSpPr>
        <dsp:cNvPr id="0" name=""/>
        <dsp:cNvSpPr/>
      </dsp:nvSpPr>
      <dsp:spPr>
        <a:xfrm>
          <a:off x="-5381013" y="-824003"/>
          <a:ext cx="6407332" cy="6407332"/>
        </a:xfrm>
        <a:prstGeom prst="blockArc">
          <a:avLst>
            <a:gd name="adj1" fmla="val 18900000"/>
            <a:gd name="adj2" fmla="val 2700000"/>
            <a:gd name="adj3" fmla="val 337"/>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0C398-FCA7-4EAF-AF58-7582ABA27761}">
      <dsp:nvSpPr>
        <dsp:cNvPr id="0" name=""/>
        <dsp:cNvSpPr/>
      </dsp:nvSpPr>
      <dsp:spPr>
        <a:xfrm>
          <a:off x="537313" y="365896"/>
          <a:ext cx="8311917" cy="73217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t>In-Person Meeting</a:t>
          </a:r>
        </a:p>
      </dsp:txBody>
      <dsp:txXfrm>
        <a:off x="537313" y="365896"/>
        <a:ext cx="8311917" cy="732174"/>
      </dsp:txXfrm>
    </dsp:sp>
    <dsp:sp modelId="{84544877-5054-4C7A-887D-AEE4AAA481E5}">
      <dsp:nvSpPr>
        <dsp:cNvPr id="0" name=""/>
        <dsp:cNvSpPr/>
      </dsp:nvSpPr>
      <dsp:spPr>
        <a:xfrm>
          <a:off x="79704" y="274375"/>
          <a:ext cx="915218" cy="915218"/>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E4C721-BE99-42F0-B862-EC1650ACE3FD}">
      <dsp:nvSpPr>
        <dsp:cNvPr id="0" name=""/>
        <dsp:cNvSpPr/>
      </dsp:nvSpPr>
      <dsp:spPr>
        <a:xfrm>
          <a:off x="957086" y="1464349"/>
          <a:ext cx="7892145" cy="732174"/>
        </a:xfrm>
        <a:prstGeom prst="rect">
          <a:avLst/>
        </a:prstGeom>
        <a:solidFill>
          <a:srgbClr val="2A4E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t>Survey or Focus Groups</a:t>
          </a:r>
        </a:p>
      </dsp:txBody>
      <dsp:txXfrm>
        <a:off x="957086" y="1464349"/>
        <a:ext cx="7892145" cy="732174"/>
      </dsp:txXfrm>
    </dsp:sp>
    <dsp:sp modelId="{D077DD6F-9D29-47CA-B5A4-FFA8D98992FD}">
      <dsp:nvSpPr>
        <dsp:cNvPr id="0" name=""/>
        <dsp:cNvSpPr/>
      </dsp:nvSpPr>
      <dsp:spPr>
        <a:xfrm>
          <a:off x="499477" y="1372827"/>
          <a:ext cx="915218" cy="915218"/>
        </a:xfrm>
        <a:prstGeom prst="ellipse">
          <a:avLst/>
        </a:prstGeom>
        <a:solidFill>
          <a:schemeClr val="lt1">
            <a:hueOff val="0"/>
            <a:satOff val="0"/>
            <a:lumOff val="0"/>
            <a:alphaOff val="0"/>
          </a:schemeClr>
        </a:solidFill>
        <a:ln w="25400" cap="flat" cmpd="sng" algn="ctr">
          <a:solidFill>
            <a:schemeClr val="accent4">
              <a:hueOff val="-5182695"/>
              <a:satOff val="18011"/>
              <a:lumOff val="5555"/>
              <a:alphaOff val="0"/>
            </a:schemeClr>
          </a:solidFill>
          <a:prstDash val="solid"/>
        </a:ln>
        <a:effectLst/>
      </dsp:spPr>
      <dsp:style>
        <a:lnRef idx="2">
          <a:scrgbClr r="0" g="0" b="0"/>
        </a:lnRef>
        <a:fillRef idx="1">
          <a:scrgbClr r="0" g="0" b="0"/>
        </a:fillRef>
        <a:effectRef idx="0">
          <a:scrgbClr r="0" g="0" b="0"/>
        </a:effectRef>
        <a:fontRef idx="minor"/>
      </dsp:style>
    </dsp:sp>
    <dsp:sp modelId="{7D88A7E2-9FFA-41C5-B4A3-359F58992D06}">
      <dsp:nvSpPr>
        <dsp:cNvPr id="0" name=""/>
        <dsp:cNvSpPr/>
      </dsp:nvSpPr>
      <dsp:spPr>
        <a:xfrm>
          <a:off x="957086" y="2562801"/>
          <a:ext cx="7892145" cy="732174"/>
        </a:xfrm>
        <a:prstGeom prst="rect">
          <a:avLst/>
        </a:prstGeom>
        <a:solidFill>
          <a:srgbClr val="115B1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t>Review and Comment</a:t>
          </a:r>
        </a:p>
      </dsp:txBody>
      <dsp:txXfrm>
        <a:off x="957086" y="2562801"/>
        <a:ext cx="7892145" cy="732174"/>
      </dsp:txXfrm>
    </dsp:sp>
    <dsp:sp modelId="{37DF143B-4C17-442A-A8FC-8F3CB0F7C801}">
      <dsp:nvSpPr>
        <dsp:cNvPr id="0" name=""/>
        <dsp:cNvSpPr/>
      </dsp:nvSpPr>
      <dsp:spPr>
        <a:xfrm>
          <a:off x="499477" y="2471279"/>
          <a:ext cx="915218" cy="915218"/>
        </a:xfrm>
        <a:prstGeom prst="ellipse">
          <a:avLst/>
        </a:prstGeom>
        <a:solidFill>
          <a:schemeClr val="lt1">
            <a:hueOff val="0"/>
            <a:satOff val="0"/>
            <a:lumOff val="0"/>
            <a:alphaOff val="0"/>
          </a:schemeClr>
        </a:solidFill>
        <a:ln w="25400" cap="flat" cmpd="sng" algn="ctr">
          <a:solidFill>
            <a:srgbClr val="115B1C"/>
          </a:solidFill>
          <a:prstDash val="solid"/>
        </a:ln>
        <a:effectLst/>
      </dsp:spPr>
      <dsp:style>
        <a:lnRef idx="2">
          <a:scrgbClr r="0" g="0" b="0"/>
        </a:lnRef>
        <a:fillRef idx="1">
          <a:scrgbClr r="0" g="0" b="0"/>
        </a:fillRef>
        <a:effectRef idx="0">
          <a:scrgbClr r="0" g="0" b="0"/>
        </a:effectRef>
        <a:fontRef idx="minor"/>
      </dsp:style>
    </dsp:sp>
    <dsp:sp modelId="{7BEB327C-C23C-4F9D-A3C2-744918CE9572}">
      <dsp:nvSpPr>
        <dsp:cNvPr id="0" name=""/>
        <dsp:cNvSpPr/>
      </dsp:nvSpPr>
      <dsp:spPr>
        <a:xfrm>
          <a:off x="537313" y="3661253"/>
          <a:ext cx="8311917" cy="732174"/>
        </a:xfrm>
        <a:prstGeom prst="rect">
          <a:avLst/>
        </a:prstGeom>
        <a:solidFill>
          <a:srgbClr val="8C670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t>Adopt National or Existing Framework</a:t>
          </a:r>
        </a:p>
      </dsp:txBody>
      <dsp:txXfrm>
        <a:off x="537313" y="3661253"/>
        <a:ext cx="8311917" cy="732174"/>
      </dsp:txXfrm>
    </dsp:sp>
    <dsp:sp modelId="{74A658D4-94A6-432C-A06F-03A183F9C2EB}">
      <dsp:nvSpPr>
        <dsp:cNvPr id="0" name=""/>
        <dsp:cNvSpPr/>
      </dsp:nvSpPr>
      <dsp:spPr>
        <a:xfrm>
          <a:off x="79704" y="3569731"/>
          <a:ext cx="915218" cy="915218"/>
        </a:xfrm>
        <a:prstGeom prst="ellipse">
          <a:avLst/>
        </a:prstGeom>
        <a:solidFill>
          <a:schemeClr val="lt1">
            <a:hueOff val="0"/>
            <a:satOff val="0"/>
            <a:lumOff val="0"/>
            <a:alphaOff val="0"/>
          </a:schemeClr>
        </a:solidFill>
        <a:ln w="25400" cap="flat" cmpd="sng" algn="ctr">
          <a:solidFill>
            <a:srgbClr val="8C670A"/>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C8537-7E18-4480-A928-C53BDA83946D}">
      <dsp:nvSpPr>
        <dsp:cNvPr id="0" name=""/>
        <dsp:cNvSpPr/>
      </dsp:nvSpPr>
      <dsp:spPr>
        <a:xfrm>
          <a:off x="0" y="0"/>
          <a:ext cx="8224837" cy="1203523"/>
        </a:xfrm>
        <a:prstGeom prst="roundRect">
          <a:avLst>
            <a:gd name="adj" fmla="val 10000"/>
          </a:avLst>
        </a:prstGeom>
        <a:solidFill>
          <a:srgbClr val="72300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Likert Scale</a:t>
          </a:r>
        </a:p>
        <a:p>
          <a:pPr marL="114300" lvl="1" indent="-114300" algn="l" defTabSz="666750">
            <a:lnSpc>
              <a:spcPct val="90000"/>
            </a:lnSpc>
            <a:spcBef>
              <a:spcPct val="0"/>
            </a:spcBef>
            <a:spcAft>
              <a:spcPct val="15000"/>
            </a:spcAft>
            <a:buChar char="•"/>
          </a:pPr>
          <a:r>
            <a:rPr lang="en-US" sz="1500" kern="1200"/>
            <a:t>Students rate or evaluate their own abilities, skills, and/or performance</a:t>
          </a:r>
        </a:p>
        <a:p>
          <a:pPr marL="114300" lvl="1" indent="-114300" algn="l" defTabSz="666750">
            <a:lnSpc>
              <a:spcPct val="90000"/>
            </a:lnSpc>
            <a:spcBef>
              <a:spcPct val="0"/>
            </a:spcBef>
            <a:spcAft>
              <a:spcPct val="15000"/>
            </a:spcAft>
            <a:buChar char="•"/>
          </a:pPr>
          <a:r>
            <a:rPr lang="en-US" sz="1500" kern="1200"/>
            <a:t>Can align with an employer feedback to identify discrepancies</a:t>
          </a:r>
        </a:p>
      </dsp:txBody>
      <dsp:txXfrm>
        <a:off x="1765319" y="0"/>
        <a:ext cx="6459517" cy="1203523"/>
      </dsp:txXfrm>
    </dsp:sp>
    <dsp:sp modelId="{904DDE0A-1F27-4017-9420-38210D17C75D}">
      <dsp:nvSpPr>
        <dsp:cNvPr id="0" name=""/>
        <dsp:cNvSpPr/>
      </dsp:nvSpPr>
      <dsp:spPr>
        <a:xfrm>
          <a:off x="120352" y="120352"/>
          <a:ext cx="1644967" cy="96281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E7CA64-B66C-4259-945C-50CDA426282B}">
      <dsp:nvSpPr>
        <dsp:cNvPr id="0" name=""/>
        <dsp:cNvSpPr/>
      </dsp:nvSpPr>
      <dsp:spPr>
        <a:xfrm>
          <a:off x="0" y="1323875"/>
          <a:ext cx="8224837" cy="1203523"/>
        </a:xfrm>
        <a:prstGeom prst="roundRect">
          <a:avLst>
            <a:gd name="adj" fmla="val 10000"/>
          </a:avLst>
        </a:prstGeom>
        <a:solidFill>
          <a:srgbClr val="115B1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Self-Reflection</a:t>
          </a:r>
        </a:p>
        <a:p>
          <a:pPr marL="114300" lvl="1" indent="-114300" algn="l" defTabSz="666750">
            <a:lnSpc>
              <a:spcPct val="90000"/>
            </a:lnSpc>
            <a:spcBef>
              <a:spcPct val="0"/>
            </a:spcBef>
            <a:spcAft>
              <a:spcPct val="15000"/>
            </a:spcAft>
            <a:buChar char="•"/>
          </a:pPr>
          <a:r>
            <a:rPr lang="en-US" sz="1500" kern="1200"/>
            <a:t>Students write reflections to open-ended questions</a:t>
          </a:r>
        </a:p>
        <a:p>
          <a:pPr marL="114300" lvl="1" indent="-114300" algn="l" defTabSz="666750">
            <a:lnSpc>
              <a:spcPct val="90000"/>
            </a:lnSpc>
            <a:spcBef>
              <a:spcPct val="0"/>
            </a:spcBef>
            <a:spcAft>
              <a:spcPct val="15000"/>
            </a:spcAft>
            <a:buChar char="•"/>
          </a:pPr>
          <a:r>
            <a:rPr lang="en-US" sz="1500" kern="1200"/>
            <a:t>Requires student examining their own learning</a:t>
          </a:r>
        </a:p>
        <a:p>
          <a:pPr marL="114300" lvl="1" indent="-114300" algn="l" defTabSz="666750">
            <a:lnSpc>
              <a:spcPct val="90000"/>
            </a:lnSpc>
            <a:spcBef>
              <a:spcPct val="0"/>
            </a:spcBef>
            <a:spcAft>
              <a:spcPct val="15000"/>
            </a:spcAft>
            <a:buChar char="•"/>
          </a:pPr>
          <a:r>
            <a:rPr lang="en-US" sz="1500" kern="1200"/>
            <a:t>Does not produce data aligned to other potential measures</a:t>
          </a:r>
        </a:p>
      </dsp:txBody>
      <dsp:txXfrm>
        <a:off x="1765319" y="1323875"/>
        <a:ext cx="6459517" cy="1203523"/>
      </dsp:txXfrm>
    </dsp:sp>
    <dsp:sp modelId="{4C0158F1-1EA8-4669-A70B-CC1667176AA0}">
      <dsp:nvSpPr>
        <dsp:cNvPr id="0" name=""/>
        <dsp:cNvSpPr/>
      </dsp:nvSpPr>
      <dsp:spPr>
        <a:xfrm>
          <a:off x="120352" y="1444228"/>
          <a:ext cx="1644967" cy="96281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51AB60-EF2C-45B7-98C0-6331FAE4AA57}">
      <dsp:nvSpPr>
        <dsp:cNvPr id="0" name=""/>
        <dsp:cNvSpPr/>
      </dsp:nvSpPr>
      <dsp:spPr>
        <a:xfrm>
          <a:off x="0" y="2647751"/>
          <a:ext cx="8224837" cy="120352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Hybrid</a:t>
          </a:r>
        </a:p>
        <a:p>
          <a:pPr marL="114300" lvl="1" indent="-114300" algn="l" defTabSz="666750">
            <a:lnSpc>
              <a:spcPct val="90000"/>
            </a:lnSpc>
            <a:spcBef>
              <a:spcPct val="0"/>
            </a:spcBef>
            <a:spcAft>
              <a:spcPct val="15000"/>
            </a:spcAft>
            <a:buChar char="•"/>
          </a:pPr>
          <a:r>
            <a:rPr lang="en-US" sz="1500" kern="1200"/>
            <a:t>Asks students to both rate performance on a set of skills or behaviors and reflect on open-ended questions</a:t>
          </a:r>
        </a:p>
        <a:p>
          <a:pPr marL="114300" lvl="1" indent="-114300" algn="l" defTabSz="666750">
            <a:lnSpc>
              <a:spcPct val="90000"/>
            </a:lnSpc>
            <a:spcBef>
              <a:spcPct val="0"/>
            </a:spcBef>
            <a:spcAft>
              <a:spcPct val="15000"/>
            </a:spcAft>
            <a:buChar char="•"/>
          </a:pPr>
          <a:r>
            <a:rPr lang="en-US" sz="1500" kern="1200"/>
            <a:t>Produces data and pushes students to examine their own learning</a:t>
          </a:r>
        </a:p>
      </dsp:txBody>
      <dsp:txXfrm>
        <a:off x="1765319" y="2647751"/>
        <a:ext cx="6459517" cy="1203523"/>
      </dsp:txXfrm>
    </dsp:sp>
    <dsp:sp modelId="{83909FDF-444E-4B54-876F-920F4CC87C29}">
      <dsp:nvSpPr>
        <dsp:cNvPr id="0" name=""/>
        <dsp:cNvSpPr/>
      </dsp:nvSpPr>
      <dsp:spPr>
        <a:xfrm>
          <a:off x="120352" y="2768103"/>
          <a:ext cx="1644967" cy="962818"/>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28142-C1CC-44E6-A9F7-1102D7C983BA}">
      <dsp:nvSpPr>
        <dsp:cNvPr id="0" name=""/>
        <dsp:cNvSpPr/>
      </dsp:nvSpPr>
      <dsp:spPr>
        <a:xfrm>
          <a:off x="0" y="9484"/>
          <a:ext cx="8224837" cy="950400"/>
        </a:xfrm>
        <a:prstGeom prst="rect">
          <a:avLst/>
        </a:prstGeom>
        <a:solidFill>
          <a:srgbClr val="72300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b="1" kern="1200"/>
            <a:t>Quality</a:t>
          </a:r>
        </a:p>
      </dsp:txBody>
      <dsp:txXfrm>
        <a:off x="0" y="9484"/>
        <a:ext cx="8224837" cy="950400"/>
      </dsp:txXfrm>
    </dsp:sp>
    <dsp:sp modelId="{627E4785-3A0E-471F-8A7A-BD5BCA0A404A}">
      <dsp:nvSpPr>
        <dsp:cNvPr id="0" name=""/>
        <dsp:cNvSpPr/>
      </dsp:nvSpPr>
      <dsp:spPr>
        <a:xfrm>
          <a:off x="0" y="969369"/>
          <a:ext cx="8224837" cy="276284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74320" lvl="1" indent="-274320" algn="l" defTabSz="1466850">
            <a:lnSpc>
              <a:spcPct val="90000"/>
            </a:lnSpc>
            <a:spcBef>
              <a:spcPct val="0"/>
            </a:spcBef>
            <a:spcAft>
              <a:spcPct val="15000"/>
            </a:spcAft>
            <a:buFont typeface="Arial" panose="020B0604020202020204" pitchFamily="34" charset="0"/>
            <a:buChar char="•"/>
          </a:pPr>
          <a:r>
            <a:rPr lang="en-US" sz="3300" kern="1200"/>
            <a:t>Short word or label to rate the level of performance</a:t>
          </a:r>
        </a:p>
        <a:p>
          <a:pPr marL="274320" lvl="1" indent="-274320" algn="l" defTabSz="1466850">
            <a:lnSpc>
              <a:spcPct val="90000"/>
            </a:lnSpc>
            <a:spcBef>
              <a:spcPct val="0"/>
            </a:spcBef>
            <a:spcAft>
              <a:spcPct val="15000"/>
            </a:spcAft>
            <a:buFont typeface="Arial" panose="020B0604020202020204" pitchFamily="34" charset="0"/>
            <a:buChar char="•"/>
          </a:pPr>
          <a:r>
            <a:rPr lang="en-US" sz="3300" kern="1200"/>
            <a:t>Simple and easy for students to use</a:t>
          </a:r>
        </a:p>
        <a:p>
          <a:pPr marL="274320" lvl="1" indent="-274320" algn="l" defTabSz="1466850">
            <a:lnSpc>
              <a:spcPct val="90000"/>
            </a:lnSpc>
            <a:spcBef>
              <a:spcPct val="0"/>
            </a:spcBef>
            <a:spcAft>
              <a:spcPct val="15000"/>
            </a:spcAft>
            <a:buFont typeface="Arial" panose="020B0604020202020204" pitchFamily="34" charset="0"/>
            <a:buChar char="•"/>
          </a:pPr>
          <a:r>
            <a:rPr lang="en-US" sz="3300" kern="1200"/>
            <a:t>May not provide enough description to differentiate levels of performance</a:t>
          </a:r>
        </a:p>
      </dsp:txBody>
      <dsp:txXfrm>
        <a:off x="0" y="969369"/>
        <a:ext cx="8224837" cy="27628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28142-C1CC-44E6-A9F7-1102D7C983BA}">
      <dsp:nvSpPr>
        <dsp:cNvPr id="0" name=""/>
        <dsp:cNvSpPr/>
      </dsp:nvSpPr>
      <dsp:spPr>
        <a:xfrm>
          <a:off x="0" y="169965"/>
          <a:ext cx="8224837" cy="691200"/>
        </a:xfrm>
        <a:prstGeom prst="rect">
          <a:avLst/>
        </a:prstGeom>
        <a:solidFill>
          <a:srgbClr val="115B1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t>Frequency</a:t>
          </a:r>
        </a:p>
      </dsp:txBody>
      <dsp:txXfrm>
        <a:off x="0" y="169965"/>
        <a:ext cx="8224837" cy="691200"/>
      </dsp:txXfrm>
    </dsp:sp>
    <dsp:sp modelId="{627E4785-3A0E-471F-8A7A-BD5BCA0A404A}">
      <dsp:nvSpPr>
        <dsp:cNvPr id="0" name=""/>
        <dsp:cNvSpPr/>
      </dsp:nvSpPr>
      <dsp:spPr>
        <a:xfrm>
          <a:off x="0" y="898305"/>
          <a:ext cx="8224837" cy="270108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74320" lvl="1" indent="-274320" algn="l" defTabSz="1066800">
            <a:lnSpc>
              <a:spcPct val="90000"/>
            </a:lnSpc>
            <a:spcBef>
              <a:spcPct val="0"/>
            </a:spcBef>
            <a:spcAft>
              <a:spcPct val="15000"/>
            </a:spcAft>
            <a:buFont typeface="Arial" panose="020B0604020202020204" pitchFamily="34" charset="0"/>
            <a:buChar char="•"/>
          </a:pPr>
          <a:r>
            <a:rPr lang="en-US" sz="2400" kern="1200"/>
            <a:t>Rate the frequency or amount a skill or behavior occurs</a:t>
          </a:r>
        </a:p>
        <a:p>
          <a:pPr marL="274320" lvl="1" indent="-274320" algn="l" defTabSz="1066800">
            <a:lnSpc>
              <a:spcPct val="90000"/>
            </a:lnSpc>
            <a:spcBef>
              <a:spcPct val="0"/>
            </a:spcBef>
            <a:spcAft>
              <a:spcPct val="15000"/>
            </a:spcAft>
            <a:buFont typeface="Arial" panose="020B0604020202020204" pitchFamily="34" charset="0"/>
            <a:buChar char="•"/>
          </a:pPr>
          <a:r>
            <a:rPr lang="en-US" sz="2400" kern="1200"/>
            <a:t>May be easier for a student to reflect on the frequency as opposed to the quality</a:t>
          </a:r>
        </a:p>
        <a:p>
          <a:pPr marL="274320" lvl="1" indent="-274320" algn="l" defTabSz="1066800">
            <a:lnSpc>
              <a:spcPct val="90000"/>
            </a:lnSpc>
            <a:spcBef>
              <a:spcPct val="0"/>
            </a:spcBef>
            <a:spcAft>
              <a:spcPct val="15000"/>
            </a:spcAft>
            <a:buFont typeface="Arial" panose="020B0604020202020204" pitchFamily="34" charset="0"/>
            <a:buChar char="•"/>
          </a:pPr>
          <a:r>
            <a:rPr lang="en-US" sz="2400" kern="1200"/>
            <a:t>May provide less opportunity for students to reflect on the development of skills</a:t>
          </a:r>
        </a:p>
        <a:p>
          <a:pPr marL="274320" lvl="1" indent="-274320" algn="l" defTabSz="1066800">
            <a:lnSpc>
              <a:spcPct val="90000"/>
            </a:lnSpc>
            <a:spcBef>
              <a:spcPct val="0"/>
            </a:spcBef>
            <a:spcAft>
              <a:spcPct val="15000"/>
            </a:spcAft>
            <a:buFont typeface="Arial" panose="020B0604020202020204" pitchFamily="34" charset="0"/>
            <a:buChar char="•"/>
          </a:pPr>
          <a:r>
            <a:rPr lang="en-US" sz="2400" kern="1200"/>
            <a:t>May be a valid reason why a student did not demonstrate a skill or behavior frequently</a:t>
          </a:r>
        </a:p>
      </dsp:txBody>
      <dsp:txXfrm>
        <a:off x="0" y="898305"/>
        <a:ext cx="8224837" cy="27010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728B9-836B-498C-98DD-ECF1D9750906}">
      <dsp:nvSpPr>
        <dsp:cNvPr id="0" name=""/>
        <dsp:cNvSpPr/>
      </dsp:nvSpPr>
      <dsp:spPr>
        <a:xfrm>
          <a:off x="40" y="133606"/>
          <a:ext cx="3843344" cy="720000"/>
        </a:xfrm>
        <a:prstGeom prst="rect">
          <a:avLst/>
        </a:prstGeom>
        <a:solidFill>
          <a:srgbClr val="115B1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a:t>Short Response</a:t>
          </a:r>
          <a:endParaRPr lang="en-US" sz="2500" kern="1200"/>
        </a:p>
      </dsp:txBody>
      <dsp:txXfrm>
        <a:off x="40" y="133606"/>
        <a:ext cx="3843344" cy="720000"/>
      </dsp:txXfrm>
    </dsp:sp>
    <dsp:sp modelId="{8D419DC2-8165-4BCE-AF03-B3F663ECC1CF}">
      <dsp:nvSpPr>
        <dsp:cNvPr id="0" name=""/>
        <dsp:cNvSpPr/>
      </dsp:nvSpPr>
      <dsp:spPr>
        <a:xfrm>
          <a:off x="40" y="853606"/>
          <a:ext cx="3843344" cy="274500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74320" lvl="1" indent="-274320" algn="l" defTabSz="1111250">
            <a:lnSpc>
              <a:spcPct val="90000"/>
            </a:lnSpc>
            <a:spcBef>
              <a:spcPct val="0"/>
            </a:spcBef>
            <a:spcAft>
              <a:spcPct val="15000"/>
            </a:spcAft>
            <a:buFont typeface="Arial" panose="020B0604020202020204" pitchFamily="34" charset="0"/>
            <a:buChar char="•"/>
          </a:pPr>
          <a:r>
            <a:rPr lang="en-US" sz="2500" kern="1200"/>
            <a:t>Typically completed at the end of the work-based learning experience</a:t>
          </a:r>
        </a:p>
        <a:p>
          <a:pPr marL="274320" lvl="1" indent="-274320" algn="l" defTabSz="1111250">
            <a:lnSpc>
              <a:spcPct val="90000"/>
            </a:lnSpc>
            <a:spcBef>
              <a:spcPct val="0"/>
            </a:spcBef>
            <a:spcAft>
              <a:spcPct val="15000"/>
            </a:spcAft>
            <a:buFont typeface="Arial" panose="020B0604020202020204" pitchFamily="34" charset="0"/>
            <a:buChar char="•"/>
          </a:pPr>
          <a:r>
            <a:rPr lang="en-US" sz="2500" kern="1200"/>
            <a:t>Specific questions for short-answer responses</a:t>
          </a:r>
        </a:p>
      </dsp:txBody>
      <dsp:txXfrm>
        <a:off x="40" y="853606"/>
        <a:ext cx="3843344" cy="2745000"/>
      </dsp:txXfrm>
    </dsp:sp>
    <dsp:sp modelId="{8CB1F890-ED85-42E6-B1A3-016E27C9C5B8}">
      <dsp:nvSpPr>
        <dsp:cNvPr id="0" name=""/>
        <dsp:cNvSpPr/>
      </dsp:nvSpPr>
      <dsp:spPr>
        <a:xfrm>
          <a:off x="4381452" y="133606"/>
          <a:ext cx="3843344" cy="720000"/>
        </a:xfrm>
        <a:prstGeom prst="rect">
          <a:avLst/>
        </a:prstGeom>
        <a:solidFill>
          <a:schemeClr val="accent3">
            <a:hueOff val="12979021"/>
            <a:satOff val="-33706"/>
            <a:lumOff val="-6079"/>
            <a:alphaOff val="0"/>
          </a:schemeClr>
        </a:solidFill>
        <a:ln w="25400" cap="flat" cmpd="sng" algn="ctr">
          <a:solidFill>
            <a:schemeClr val="accent3">
              <a:hueOff val="12979021"/>
              <a:satOff val="-33706"/>
              <a:lumOff val="-60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a:t>Journal</a:t>
          </a:r>
        </a:p>
      </dsp:txBody>
      <dsp:txXfrm>
        <a:off x="4381452" y="133606"/>
        <a:ext cx="3843344" cy="720000"/>
      </dsp:txXfrm>
    </dsp:sp>
    <dsp:sp modelId="{45FCE085-61F5-4E08-B760-29AAC18132D7}">
      <dsp:nvSpPr>
        <dsp:cNvPr id="0" name=""/>
        <dsp:cNvSpPr/>
      </dsp:nvSpPr>
      <dsp:spPr>
        <a:xfrm>
          <a:off x="4381452" y="853606"/>
          <a:ext cx="3843344" cy="2745000"/>
        </a:xfrm>
        <a:prstGeom prst="rect">
          <a:avLst/>
        </a:prstGeom>
        <a:solidFill>
          <a:schemeClr val="accent3">
            <a:tint val="40000"/>
            <a:alpha val="90000"/>
            <a:hueOff val="12377573"/>
            <a:satOff val="-20450"/>
            <a:lumOff val="-2264"/>
            <a:alphaOff val="0"/>
          </a:schemeClr>
        </a:solidFill>
        <a:ln w="25400" cap="flat" cmpd="sng" algn="ctr">
          <a:solidFill>
            <a:schemeClr val="accent3">
              <a:tint val="40000"/>
              <a:alpha val="90000"/>
              <a:hueOff val="12377573"/>
              <a:satOff val="-20450"/>
              <a:lumOff val="-22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74320" lvl="1" indent="-274320" algn="l" defTabSz="1111250">
            <a:lnSpc>
              <a:spcPct val="90000"/>
            </a:lnSpc>
            <a:spcBef>
              <a:spcPct val="0"/>
            </a:spcBef>
            <a:spcAft>
              <a:spcPct val="15000"/>
            </a:spcAft>
            <a:buFont typeface="Arial" panose="020B0604020202020204" pitchFamily="34" charset="0"/>
            <a:buChar char="•"/>
          </a:pPr>
          <a:r>
            <a:rPr lang="en-US" sz="2500" kern="1200"/>
            <a:t>Completed throughout the work-based learning experience</a:t>
          </a:r>
        </a:p>
        <a:p>
          <a:pPr marL="274320" lvl="1" indent="-274320" algn="l" defTabSz="1111250">
            <a:lnSpc>
              <a:spcPct val="90000"/>
            </a:lnSpc>
            <a:spcBef>
              <a:spcPct val="0"/>
            </a:spcBef>
            <a:spcAft>
              <a:spcPct val="15000"/>
            </a:spcAft>
            <a:buFont typeface="Arial" panose="020B0604020202020204" pitchFamily="34" charset="0"/>
            <a:buChar char="•"/>
          </a:pPr>
          <a:r>
            <a:rPr lang="en-US" sz="2500" kern="1200"/>
            <a:t>Writing prompts and/or specific questions for essay responses</a:t>
          </a:r>
        </a:p>
      </dsp:txBody>
      <dsp:txXfrm>
        <a:off x="4381452" y="853606"/>
        <a:ext cx="3843344" cy="2745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6436A-EA83-459A-A309-5B76F0019946}">
      <dsp:nvSpPr>
        <dsp:cNvPr id="0" name=""/>
        <dsp:cNvSpPr/>
      </dsp:nvSpPr>
      <dsp:spPr>
        <a:xfrm>
          <a:off x="-5381013" y="-824003"/>
          <a:ext cx="6407332" cy="6407332"/>
        </a:xfrm>
        <a:prstGeom prst="blockArc">
          <a:avLst>
            <a:gd name="adj1" fmla="val 18900000"/>
            <a:gd name="adj2" fmla="val 2700000"/>
            <a:gd name="adj3" fmla="val 337"/>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46209A-1503-43E0-A608-E5A662C9793F}">
      <dsp:nvSpPr>
        <dsp:cNvPr id="0" name=""/>
        <dsp:cNvSpPr/>
      </dsp:nvSpPr>
      <dsp:spPr>
        <a:xfrm>
          <a:off x="537313" y="365896"/>
          <a:ext cx="8311917" cy="732174"/>
        </a:xfrm>
        <a:prstGeom prst="rect">
          <a:avLst/>
        </a:prstGeom>
        <a:solidFill>
          <a:srgbClr val="115B1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a:t>Skills, Behaviors, or Knowledge</a:t>
          </a:r>
        </a:p>
      </dsp:txBody>
      <dsp:txXfrm>
        <a:off x="537313" y="365896"/>
        <a:ext cx="8311917" cy="732174"/>
      </dsp:txXfrm>
    </dsp:sp>
    <dsp:sp modelId="{83B19406-0D10-411F-9DB0-A9F8B9F72BA7}">
      <dsp:nvSpPr>
        <dsp:cNvPr id="0" name=""/>
        <dsp:cNvSpPr/>
      </dsp:nvSpPr>
      <dsp:spPr>
        <a:xfrm>
          <a:off x="79704" y="274375"/>
          <a:ext cx="915218" cy="915218"/>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3F6BA4-B1DB-4E00-AEAB-616C8371B917}">
      <dsp:nvSpPr>
        <dsp:cNvPr id="0" name=""/>
        <dsp:cNvSpPr/>
      </dsp:nvSpPr>
      <dsp:spPr>
        <a:xfrm>
          <a:off x="957086" y="1464349"/>
          <a:ext cx="7892145" cy="732174"/>
        </a:xfrm>
        <a:prstGeom prst="rect">
          <a:avLst/>
        </a:prstGeom>
        <a:solidFill>
          <a:srgbClr val="1E6C4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a:t>Career Goals</a:t>
          </a:r>
        </a:p>
      </dsp:txBody>
      <dsp:txXfrm>
        <a:off x="957086" y="1464349"/>
        <a:ext cx="7892145" cy="732174"/>
      </dsp:txXfrm>
    </dsp:sp>
    <dsp:sp modelId="{2414FCE3-1DF2-4E23-8512-41A300D2913E}">
      <dsp:nvSpPr>
        <dsp:cNvPr id="0" name=""/>
        <dsp:cNvSpPr/>
      </dsp:nvSpPr>
      <dsp:spPr>
        <a:xfrm>
          <a:off x="499477" y="1372827"/>
          <a:ext cx="915218" cy="915218"/>
        </a:xfrm>
        <a:prstGeom prst="ellipse">
          <a:avLst/>
        </a:prstGeom>
        <a:solidFill>
          <a:schemeClr val="lt1">
            <a:hueOff val="0"/>
            <a:satOff val="0"/>
            <a:lumOff val="0"/>
            <a:alphaOff val="0"/>
          </a:schemeClr>
        </a:solidFill>
        <a:ln w="25400" cap="flat" cmpd="sng" algn="ctr">
          <a:solidFill>
            <a:schemeClr val="accent3">
              <a:hueOff val="4326340"/>
              <a:satOff val="-11235"/>
              <a:lumOff val="-2026"/>
              <a:alphaOff val="0"/>
            </a:schemeClr>
          </a:solidFill>
          <a:prstDash val="solid"/>
        </a:ln>
        <a:effectLst/>
      </dsp:spPr>
      <dsp:style>
        <a:lnRef idx="2">
          <a:scrgbClr r="0" g="0" b="0"/>
        </a:lnRef>
        <a:fillRef idx="1">
          <a:scrgbClr r="0" g="0" b="0"/>
        </a:fillRef>
        <a:effectRef idx="0">
          <a:scrgbClr r="0" g="0" b="0"/>
        </a:effectRef>
        <a:fontRef idx="minor"/>
      </dsp:style>
    </dsp:sp>
    <dsp:sp modelId="{56C1D26C-4848-44A0-8D06-20DBD6BD8100}">
      <dsp:nvSpPr>
        <dsp:cNvPr id="0" name=""/>
        <dsp:cNvSpPr/>
      </dsp:nvSpPr>
      <dsp:spPr>
        <a:xfrm>
          <a:off x="957086" y="2562801"/>
          <a:ext cx="7892145" cy="732174"/>
        </a:xfrm>
        <a:prstGeom prst="rect">
          <a:avLst/>
        </a:prstGeom>
        <a:solidFill>
          <a:srgbClr val="222B5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a:t>Likes and Dislikes</a:t>
          </a:r>
        </a:p>
      </dsp:txBody>
      <dsp:txXfrm>
        <a:off x="957086" y="2562801"/>
        <a:ext cx="7892145" cy="732174"/>
      </dsp:txXfrm>
    </dsp:sp>
    <dsp:sp modelId="{F7AF5020-7C6B-42F0-BCEF-C8DD99FE4D1C}">
      <dsp:nvSpPr>
        <dsp:cNvPr id="0" name=""/>
        <dsp:cNvSpPr/>
      </dsp:nvSpPr>
      <dsp:spPr>
        <a:xfrm>
          <a:off x="499477" y="2471279"/>
          <a:ext cx="915218" cy="915218"/>
        </a:xfrm>
        <a:prstGeom prst="ellipse">
          <a:avLst/>
        </a:prstGeom>
        <a:solidFill>
          <a:schemeClr val="lt1">
            <a:hueOff val="0"/>
            <a:satOff val="0"/>
            <a:lumOff val="0"/>
            <a:alphaOff val="0"/>
          </a:schemeClr>
        </a:solidFill>
        <a:ln w="25400" cap="flat" cmpd="sng" algn="ctr">
          <a:solidFill>
            <a:schemeClr val="accent3">
              <a:hueOff val="8652681"/>
              <a:satOff val="-22471"/>
              <a:lumOff val="-4053"/>
              <a:alphaOff val="0"/>
            </a:schemeClr>
          </a:solidFill>
          <a:prstDash val="solid"/>
        </a:ln>
        <a:effectLst/>
      </dsp:spPr>
      <dsp:style>
        <a:lnRef idx="2">
          <a:scrgbClr r="0" g="0" b="0"/>
        </a:lnRef>
        <a:fillRef idx="1">
          <a:scrgbClr r="0" g="0" b="0"/>
        </a:fillRef>
        <a:effectRef idx="0">
          <a:scrgbClr r="0" g="0" b="0"/>
        </a:effectRef>
        <a:fontRef idx="minor"/>
      </dsp:style>
    </dsp:sp>
    <dsp:sp modelId="{BAEC48A3-6999-4242-879A-B07F88C5A96C}">
      <dsp:nvSpPr>
        <dsp:cNvPr id="0" name=""/>
        <dsp:cNvSpPr/>
      </dsp:nvSpPr>
      <dsp:spPr>
        <a:xfrm>
          <a:off x="537313" y="3661253"/>
          <a:ext cx="8311917" cy="732174"/>
        </a:xfrm>
        <a:prstGeom prst="rect">
          <a:avLst/>
        </a:prstGeom>
        <a:solidFill>
          <a:schemeClr val="accent3">
            <a:hueOff val="12979021"/>
            <a:satOff val="-33706"/>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a:t>Successes and Challenges</a:t>
          </a:r>
        </a:p>
      </dsp:txBody>
      <dsp:txXfrm>
        <a:off x="537313" y="3661253"/>
        <a:ext cx="8311917" cy="732174"/>
      </dsp:txXfrm>
    </dsp:sp>
    <dsp:sp modelId="{B9F6E299-67C2-407C-B058-7112E0317BA8}">
      <dsp:nvSpPr>
        <dsp:cNvPr id="0" name=""/>
        <dsp:cNvSpPr/>
      </dsp:nvSpPr>
      <dsp:spPr>
        <a:xfrm>
          <a:off x="79704" y="3569731"/>
          <a:ext cx="915218" cy="915218"/>
        </a:xfrm>
        <a:prstGeom prst="ellipse">
          <a:avLst/>
        </a:prstGeom>
        <a:solidFill>
          <a:schemeClr val="lt1">
            <a:hueOff val="0"/>
            <a:satOff val="0"/>
            <a:lumOff val="0"/>
            <a:alphaOff val="0"/>
          </a:schemeClr>
        </a:solidFill>
        <a:ln w="25400" cap="flat" cmpd="sng" algn="ctr">
          <a:solidFill>
            <a:schemeClr val="accent3">
              <a:hueOff val="12979021"/>
              <a:satOff val="-33706"/>
              <a:lumOff val="-607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20483" name="Rectangle 3"/>
          <p:cNvSpPr>
            <a:spLocks noGrp="1" noChangeArrowheads="1"/>
          </p:cNvSpPr>
          <p:nvPr>
            <p:ph type="dt" sz="quarter" idx="1"/>
          </p:nvPr>
        </p:nvSpPr>
        <p:spPr bwMode="auto">
          <a:xfrm>
            <a:off x="3971926"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a:p>
        </p:txBody>
      </p:sp>
      <p:sp>
        <p:nvSpPr>
          <p:cNvPr id="20484" name="Rectangle 4"/>
          <p:cNvSpPr>
            <a:spLocks noGrp="1" noChangeArrowheads="1"/>
          </p:cNvSpPr>
          <p:nvPr>
            <p:ph type="ftr" sz="quarter" idx="2"/>
          </p:nvPr>
        </p:nvSpPr>
        <p:spPr bwMode="auto">
          <a:xfrm>
            <a:off x="2"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20485" name="Rectangle 5"/>
          <p:cNvSpPr>
            <a:spLocks noGrp="1" noChangeArrowheads="1"/>
          </p:cNvSpPr>
          <p:nvPr>
            <p:ph type="sldNum" sz="quarter" idx="3"/>
          </p:nvPr>
        </p:nvSpPr>
        <p:spPr bwMode="auto">
          <a:xfrm>
            <a:off x="3971926"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3075" name="Rectangle 3"/>
          <p:cNvSpPr>
            <a:spLocks noGrp="1" noChangeArrowheads="1"/>
          </p:cNvSpPr>
          <p:nvPr>
            <p:ph type="dt" idx="1"/>
          </p:nvPr>
        </p:nvSpPr>
        <p:spPr bwMode="auto">
          <a:xfrm>
            <a:off x="3971926"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96975" y="692150"/>
            <a:ext cx="4618038" cy="34639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9" y="4387769"/>
            <a:ext cx="5140325" cy="4155919"/>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2"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1926"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a:t>Thank you for visiting the College and Career Readiness and Success Center’s (CCRS Center’s) series Work-Based Learning Measures. You are in Module 5: Creating Student Self-Assessments. This module explores the benefits of student self-assessments for measuring work-based learning experiences and discusses the decision points needed to develop a student self-assessment.</a:t>
            </a:r>
          </a:p>
          <a:p>
            <a:pPr defTabSz="912937">
              <a:defRPr/>
            </a:pPr>
            <a:endParaRPr lang="en-US"/>
          </a:p>
          <a:p>
            <a:endParaRPr lang="en-US"/>
          </a:p>
        </p:txBody>
      </p:sp>
      <p:sp>
        <p:nvSpPr>
          <p:cNvPr id="4" name="Slide Number Placeholder 3"/>
          <p:cNvSpPr>
            <a:spLocks noGrp="1"/>
          </p:cNvSpPr>
          <p:nvPr>
            <p:ph type="sldNum" sz="quarter" idx="10"/>
          </p:nvPr>
        </p:nvSpPr>
        <p:spPr>
          <a:xfrm>
            <a:off x="3979123" y="8901091"/>
            <a:ext cx="3043979" cy="468816"/>
          </a:xfrm>
          <a:prstGeom prst="rect">
            <a:avLst/>
          </a:prstGeom>
        </p:spPr>
        <p:txBody>
          <a:bodyPr/>
          <a:lstStyle/>
          <a:p>
            <a:pPr fontAlgn="auto">
              <a:spcBef>
                <a:spcPts val="0"/>
              </a:spcBef>
              <a:spcAft>
                <a:spcPts val="0"/>
              </a:spcAft>
              <a:defRPr/>
            </a:pPr>
            <a:fld id="{DBA2C2E2-0E08-480B-A22D-C2F2EBF6A27D}" type="slidenum">
              <a:rPr lang="en-US" kern="0" smtClean="0">
                <a:solidFill>
                  <a:srgbClr val="000000"/>
                </a:solidFill>
                <a:latin typeface="Arial"/>
                <a:cs typeface="Arial"/>
                <a:sym typeface="Arial"/>
              </a:rPr>
              <a:pPr fontAlgn="auto">
                <a:spcBef>
                  <a:spcPts val="0"/>
                </a:spcBef>
                <a:spcAft>
                  <a:spcPts val="0"/>
                </a:spcAft>
                <a:defRPr/>
              </a:pPr>
              <a:t>1</a:t>
            </a:fld>
            <a:endParaRPr lang="en-US" kern="0">
              <a:solidFill>
                <a:srgbClr val="000000"/>
              </a:solidFill>
              <a:latin typeface="Arial"/>
              <a:cs typeface="Arial"/>
              <a:sym typeface="Arial"/>
            </a:endParaRPr>
          </a:p>
        </p:txBody>
      </p:sp>
    </p:spTree>
    <p:extLst>
      <p:ext uri="{BB962C8B-B14F-4D97-AF65-F5344CB8AC3E}">
        <p14:creationId xmlns:p14="http://schemas.microsoft.com/office/powerpoint/2010/main" val="1578232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your teams, discuss and determine which self-assessment purpose would work best for your state, district, or school. Use the checklist in the Decision Point 1 section of your Module 5 handouts to help determine which purposes would work best for you and capture the team’s final decision on the handout.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a:t>
            </a:fld>
            <a:endParaRPr lang="en-US"/>
          </a:p>
        </p:txBody>
      </p:sp>
    </p:spTree>
    <p:extLst>
      <p:ext uri="{BB962C8B-B14F-4D97-AF65-F5344CB8AC3E}">
        <p14:creationId xmlns:p14="http://schemas.microsoft.com/office/powerpoint/2010/main" val="411716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decision point is to define the knowledge and skills to assess.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a:t>
            </a:fld>
            <a:endParaRPr lang="en-US"/>
          </a:p>
        </p:txBody>
      </p:sp>
    </p:spTree>
    <p:extLst>
      <p:ext uri="{BB962C8B-B14F-4D97-AF65-F5344CB8AC3E}">
        <p14:creationId xmlns:p14="http://schemas.microsoft.com/office/powerpoint/2010/main" val="246046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student self-assessment should be based on the same knowledge and skills that were discussed in Module 1. For a student self-assessment, you may want to focus on employability skills. Technical skills are specific to occupations and careers; it may be difficult for students to self-assess their development of these skills.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994579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key considerations for defining knowledge and skills for student self-assessment. The first is what it looks like for a student to demonstrate each knowledge and skill during a work-based learning experience. Students will need clear descriptions of what the skills and knowledge should look like at the student level. The knowledge and skill may need to be scaffolded to the student level. Can students comprehend the knowledge and skills to complete a self-assessment? If not, what additional training and supports will students need in order to understand the meaning of each knowledge and skill? What additional information or context would be helpful for educators as they review the student self-assessment? For example, perhaps a student rated themselves low on a particular skill because they did not have the opportunity to practice that skill during the work-based learning experience.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2338635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described in Module 1, collecting stakeholder feedback is an excellent approach to help define the knowledge and skills for student self-assessment. As you work with stakeholders to determine which types of knowledge and skills should be measured, you can work with this group further to get feedback on describing the skills within the self-assessment. You can collect stakeholder feedback from educators such as CTE teachers, counselors, work-based learning coordinators, administrators, and representatives from business and industry. To collect their feedback, you could convene in-person meetings to work together to define the knowledge and skills, conduct a survey or focus group to gather their insights on the most critical skills, or have stakeholders review and comment on drafts of the student self-assessment.</a:t>
            </a:r>
          </a:p>
          <a:p>
            <a:endParaRPr lang="en-US" dirty="0"/>
          </a:p>
          <a:p>
            <a:r>
              <a:rPr lang="en-US" dirty="0"/>
              <a:t>Another approach to help define the knowledge and skills is to adopt or modify a national or existing framework. This approach is particularly helpful for employability skills. The Employability Skills Framework is an example of a national framework that states or districts could use to assess work-based learning experiences. In addition, industries or local employers may have existing lists that outline the types of skills and knowledge that they require from their employees that schools could adopt. These lists may need to be modified so that they are attainable for students.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33654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 discuss and respond to the guiding questions in the Decision Point 2 section of the Module 5 handouts. These questions will help you select which knowledge and skills to assess specifically for your student self-assessment. Refer to the knowledge and skills your team and stakeholders selected in Module 1 and the Skills Bank handout.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463467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decision point we’ll discuss is to select the type of self-assessment.</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16</a:t>
            </a:fld>
            <a:endParaRPr lang="en-US"/>
          </a:p>
        </p:txBody>
      </p:sp>
    </p:spTree>
    <p:extLst>
      <p:ext uri="{BB962C8B-B14F-4D97-AF65-F5344CB8AC3E}">
        <p14:creationId xmlns:p14="http://schemas.microsoft.com/office/powerpoint/2010/main" val="3812617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three types of student self-assessments. The first type is a Likert scale, where students rate their knowledge, skills, or performance during the work-based learning experience. This type of measure can align with employer feedback. If both the student and employer are rating the same skills or performance, it can help to identify discrepancies. That information may provide additional context on students’ performance and allow students to reflect on how they rated their own performance compared with the employer’s rating.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next type is a self-reflection. Students write their thoughts and reflections on the work-based learning experience by answering or journaling to open-ended questions or writing prompts. This approach encourages students to examine their own learning. The process of students writing their thoughts may encourage a deeper reflection than completing a Likert scale self-assessment. However, this type of reflection doesn’t provide data aligned to other measures like an employer evaluation.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next type of self-assessment is a hybrid of the two that includes both a Likert scale and self-reflection questions. This type produces data and gives students the opportunity to examine their own learning.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17</a:t>
            </a:fld>
            <a:endParaRPr lang="en-US"/>
          </a:p>
        </p:txBody>
      </p:sp>
    </p:spTree>
    <p:extLst>
      <p:ext uri="{BB962C8B-B14F-4D97-AF65-F5344CB8AC3E}">
        <p14:creationId xmlns:p14="http://schemas.microsoft.com/office/powerpoint/2010/main" val="239554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Likert scale from Tennessee. Here the student gives a rating on specific employability skills.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18</a:t>
            </a:fld>
            <a:endParaRPr lang="en-US"/>
          </a:p>
        </p:txBody>
      </p:sp>
    </p:spTree>
    <p:extLst>
      <p:ext uri="{BB962C8B-B14F-4D97-AF65-F5344CB8AC3E}">
        <p14:creationId xmlns:p14="http://schemas.microsoft.com/office/powerpoint/2010/main" val="3431849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self-reflection from North Carolina Public Schools. The reflection requires students to journal at the end of each day of their internship about what students did, what they learned, and how they felt during the experience. It includes additional reflection questions for the journal.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19</a:t>
            </a:fld>
            <a:endParaRPr lang="en-US"/>
          </a:p>
        </p:txBody>
      </p:sp>
    </p:spTree>
    <p:extLst>
      <p:ext uri="{BB962C8B-B14F-4D97-AF65-F5344CB8AC3E}">
        <p14:creationId xmlns:p14="http://schemas.microsoft.com/office/powerpoint/2010/main" val="2765556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module is part of a five-part series. We recommend that you first review Module 1: Selecting Appropriate Measures before continuing in this module. The first module provides an overview of the various types of measures and outlines decision points needed to select which type of measure will best fit your local context and needs. Module 2 focuses on the decision points needed to develop a work-based learning portfolio, and Module 3 shares the decision points needed to design rubrics. Module 4 outlines the decision points to develop and collect employer feedback. This module, Module 5, digs deep into the decision points needed to develop a student self-assessment.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a:t>
            </a:fld>
            <a:endParaRPr lang="en-US"/>
          </a:p>
        </p:txBody>
      </p:sp>
    </p:spTree>
    <p:extLst>
      <p:ext uri="{BB962C8B-B14F-4D97-AF65-F5344CB8AC3E}">
        <p14:creationId xmlns:p14="http://schemas.microsoft.com/office/powerpoint/2010/main" val="220339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hybrid example from West Virginia. On the left side, students rate their performance on specific knowledge gained, and on the right, students write some reflections on a few open-ended questions. The questions ask things like “what did you learn that was most important to you” and “how did this program change your thinking about your career goals.”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20</a:t>
            </a:fld>
            <a:endParaRPr lang="en-US"/>
          </a:p>
        </p:txBody>
      </p:sp>
    </p:spTree>
    <p:extLst>
      <p:ext uri="{BB962C8B-B14F-4D97-AF65-F5344CB8AC3E}">
        <p14:creationId xmlns:p14="http://schemas.microsoft.com/office/powerpoint/2010/main" val="898833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your team, discuss and select which type of student self-assessment would work best for your state, district, or school. On the Decision Point 3 section of your Module 5 handouts, rank the level of importance for each statement to help select the type of self-assessment. Use the handout to capture your group’s final decision.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21</a:t>
            </a:fld>
            <a:endParaRPr lang="en-US"/>
          </a:p>
        </p:txBody>
      </p:sp>
    </p:spTree>
    <p:extLst>
      <p:ext uri="{BB962C8B-B14F-4D97-AF65-F5344CB8AC3E}">
        <p14:creationId xmlns:p14="http://schemas.microsoft.com/office/powerpoint/2010/main" val="1812859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decision point is to define the scales and reflection questions.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22</a:t>
            </a:fld>
            <a:endParaRPr lang="en-US"/>
          </a:p>
        </p:txBody>
      </p:sp>
    </p:spTree>
    <p:extLst>
      <p:ext uri="{BB962C8B-B14F-4D97-AF65-F5344CB8AC3E}">
        <p14:creationId xmlns:p14="http://schemas.microsoft.com/office/powerpoint/2010/main" val="3719504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next steps in this module depend on what type of student self-assessment you selected. If you’ve selected to use a Likert scale, the next step is to define the scales, which is discussed on Slides 24–26. For a reflection type self-assessment, the next step is to define the reflection questions, which is discussed on Slides 27–31. If you selected a hybrid self-assessment, then you’ll need to define both the self-assessment scales and reflection questions, which is covered on Slides 24–31. </a:t>
            </a:r>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23</a:t>
            </a:fld>
            <a:endParaRPr lang="en-US"/>
          </a:p>
        </p:txBody>
      </p:sp>
    </p:spTree>
    <p:extLst>
      <p:ext uri="{BB962C8B-B14F-4D97-AF65-F5344CB8AC3E}">
        <p14:creationId xmlns:p14="http://schemas.microsoft.com/office/powerpoint/2010/main" val="2869072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approaches to define the scales of a Likert scale self-assessment. The first is to focus on quality. A quality Likert scale uses a short word or label to rate or describe the level of performance. The labels are typically simple and easy for students to use and understand. The focus of the Likert scale is on describing the quality of the performance. However, it may not provide enough description to differentiate levels of performance, particularly between the middle levels.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24</a:t>
            </a:fld>
            <a:endParaRPr lang="en-US"/>
          </a:p>
        </p:txBody>
      </p:sp>
    </p:spTree>
    <p:extLst>
      <p:ext uri="{BB962C8B-B14F-4D97-AF65-F5344CB8AC3E}">
        <p14:creationId xmlns:p14="http://schemas.microsoft.com/office/powerpoint/2010/main" val="1825207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approach to defining the scales for a self-assessment is frequency. With this approach, the self-assessment is rating the frequency or amount a skill or behavior occurred during a work-based learning experience. The frequency may be easier for a student to reflect on compared with the quality. Students may have a better understanding of how often they were able to demonstrate particular skills as opposed to their quality. However, this may provide less opportunity for students to reflect on the development of skills. Capturing the frequency can highlight that there may be valid reasons why a student did not develop or demonstrate skills or behaviors because they did not have an opportunity to practice them frequently.</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25</a:t>
            </a:fld>
            <a:endParaRPr lang="en-US"/>
          </a:p>
        </p:txBody>
      </p:sp>
    </p:spTree>
    <p:extLst>
      <p:ext uri="{BB962C8B-B14F-4D97-AF65-F5344CB8AC3E}">
        <p14:creationId xmlns:p14="http://schemas.microsoft.com/office/powerpoint/2010/main" val="1401275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Tennessee’s student self-assessment uses both the quality and frequency approaches. Students rate their skill proficiency and the frequency during the work-based learning experience. This can provide additional data as to why a student may self-rate that they are not proficient in a particular skill because they did not have the opportunity to practice those skills.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26</a:t>
            </a:fld>
            <a:endParaRPr lang="en-US"/>
          </a:p>
        </p:txBody>
      </p:sp>
    </p:spTree>
    <p:extLst>
      <p:ext uri="{BB962C8B-B14F-4D97-AF65-F5344CB8AC3E}">
        <p14:creationId xmlns:p14="http://schemas.microsoft.com/office/powerpoint/2010/main" val="1699600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 self-reflection type of student self-assessment, two formats are commonly used. The first format is short response. This is typically completed at the end of the work-based learning experience. It includes specific questions for short-answer responses from the student. The second approach is a journal. This is completed throughout the work-based learning experience. The student writes responses to writing prompts or specific questions for essay responses. The journaling throughout the experience can help capture students’ reflection and how they’ve evolved over the course of the work-based learning experience. It may be useful for students to see how their own thinking has changed as well.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27</a:t>
            </a:fld>
            <a:endParaRPr lang="en-US"/>
          </a:p>
        </p:txBody>
      </p:sp>
    </p:spTree>
    <p:extLst>
      <p:ext uri="{BB962C8B-B14F-4D97-AF65-F5344CB8AC3E}">
        <p14:creationId xmlns:p14="http://schemas.microsoft.com/office/powerpoint/2010/main" val="1302519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common topics for self-reflection questions. The first is focusing on skills, behaviors, or knowledge. These questions ask students to reflect on the development of identified skills, behaviors, or knowledge or broadly how students improved on career-related behaviors, skills, or knowledge. The second type of question connects the work-based learning experience or the skills to students’ career aspirations. The next type of reflection questions asks students to reflect on what they liked or disliked about the experience. The intent of this type of question is to have students reflect on what aspects of their future career they might like, such as types of job tasks or work environment. This give students the chance to reflect on the overall experience during their work-based learning experience. The final type of reflection question is geared toward the successes and challenges students experienced. This type of question can help students reflect on their strengths and areas of weakness and potentially brainstorm strategies to improve on identified challenges.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28</a:t>
            </a:fld>
            <a:endParaRPr lang="en-US"/>
          </a:p>
        </p:txBody>
      </p:sp>
    </p:spTree>
    <p:extLst>
      <p:ext uri="{BB962C8B-B14F-4D97-AF65-F5344CB8AC3E}">
        <p14:creationId xmlns:p14="http://schemas.microsoft.com/office/powerpoint/2010/main" val="3776787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the reflection handout from Nebraska. Students respond in an essay format to guided reflection questions.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29</a:t>
            </a:fld>
            <a:endParaRPr lang="en-US"/>
          </a:p>
        </p:txBody>
      </p:sp>
    </p:spTree>
    <p:extLst>
      <p:ext uri="{BB962C8B-B14F-4D97-AF65-F5344CB8AC3E}">
        <p14:creationId xmlns:p14="http://schemas.microsoft.com/office/powerpoint/2010/main" val="310864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for this module are to help you understand the benefits of student self-assessments for measuring work-based learning and discuss the decision points needed to develop a self-assessment.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a:t>
            </a:fld>
            <a:endParaRPr lang="en-US"/>
          </a:p>
        </p:txBody>
      </p:sp>
    </p:spTree>
    <p:extLst>
      <p:ext uri="{BB962C8B-B14F-4D97-AF65-F5344CB8AC3E}">
        <p14:creationId xmlns:p14="http://schemas.microsoft.com/office/powerpoint/2010/main" val="133684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journal example from Charleston County School District. It includes possible questions for students to reflect and write on in a journal. The questions ask what students did for tasks as well as how students have used certain skills such as mathematics or science during the work-based learning experience.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30</a:t>
            </a:fld>
            <a:endParaRPr lang="en-US"/>
          </a:p>
        </p:txBody>
      </p:sp>
    </p:spTree>
    <p:extLst>
      <p:ext uri="{BB962C8B-B14F-4D97-AF65-F5344CB8AC3E}">
        <p14:creationId xmlns:p14="http://schemas.microsoft.com/office/powerpoint/2010/main" val="887062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key considerations when developing reflection questions. The language should be clear and concise so that students do not misinterpret the questions. Questions should address the depth of the experience as well as the overall experience. As you develop the questions, be sure there are a sufficient number of questions to encourage reflection but not too many questions that it is burdensome for students and educators.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31</a:t>
            </a:fld>
            <a:endParaRPr lang="en-US"/>
          </a:p>
        </p:txBody>
      </p:sp>
    </p:spTree>
    <p:extLst>
      <p:ext uri="{BB962C8B-B14F-4D97-AF65-F5344CB8AC3E}">
        <p14:creationId xmlns:p14="http://schemas.microsoft.com/office/powerpoint/2010/main" val="2377313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type of self-assessment you selected, respond to the guiding questions in the Decision Point 4 section of the handouts. If you selected a hybrid self-assessment, complete both sets of guiding questions to define the scales and reflection questions.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32</a:t>
            </a:fld>
            <a:endParaRPr lang="en-US"/>
          </a:p>
        </p:txBody>
      </p:sp>
    </p:spTree>
    <p:extLst>
      <p:ext uri="{BB962C8B-B14F-4D97-AF65-F5344CB8AC3E}">
        <p14:creationId xmlns:p14="http://schemas.microsoft.com/office/powerpoint/2010/main" val="1444164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decision point is to determine how to score the self-assessment.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33</a:t>
            </a:fld>
            <a:endParaRPr lang="en-US"/>
          </a:p>
        </p:txBody>
      </p:sp>
    </p:spTree>
    <p:extLst>
      <p:ext uri="{BB962C8B-B14F-4D97-AF65-F5344CB8AC3E}">
        <p14:creationId xmlns:p14="http://schemas.microsoft.com/office/powerpoint/2010/main" val="3864854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common scoring approaches. The first is within a portfolio. Student self-assessments can be one possible artifact included within a larger portfolio and scored using a rubric. The second approach is weighted. This approach assigns points or values to each rating within a self-assessment. For a self-reflection, you may assign a points value for each question.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34</a:t>
            </a:fld>
            <a:endParaRPr lang="en-US"/>
          </a:p>
        </p:txBody>
      </p:sp>
    </p:spTree>
    <p:extLst>
      <p:ext uri="{BB962C8B-B14F-4D97-AF65-F5344CB8AC3E}">
        <p14:creationId xmlns:p14="http://schemas.microsoft.com/office/powerpoint/2010/main" val="1059362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States and districts may choose the portfolio approach because self-assessments as stand-alone measures are not a valid and reliable measurement of skill development. However, they may provide additional context on skill development with additional artifacts within a portfolio. Self-assessments are useful as one source of evidence to see how the student perceives their own growth and development. For more information on developing portfolios and rubrics, please check out Modules 2 and 3.</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35</a:t>
            </a:fld>
            <a:endParaRPr lang="en-US"/>
          </a:p>
        </p:txBody>
      </p:sp>
    </p:spTree>
    <p:extLst>
      <p:ext uri="{BB962C8B-B14F-4D97-AF65-F5344CB8AC3E}">
        <p14:creationId xmlns:p14="http://schemas.microsoft.com/office/powerpoint/2010/main" val="4022632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portfolio example from Ohio. This outlines the requirements for work-based learning portfolios. You can see that student self-assessments are one possible artifact under the eighth section of suggested artifacts.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36</a:t>
            </a:fld>
            <a:endParaRPr lang="en-US"/>
          </a:p>
        </p:txBody>
      </p:sp>
    </p:spTree>
    <p:extLst>
      <p:ext uri="{BB962C8B-B14F-4D97-AF65-F5344CB8AC3E}">
        <p14:creationId xmlns:p14="http://schemas.microsoft.com/office/powerpoint/2010/main" val="309444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considerations for the weighted approach is that it produces points that can translate into a grade or credit for work, particularly if using journaling or self-reflection. You can determine the points value based on prioritizing specific knowledge and skills or on the effort level for the student. For example, you may award more points for longer journal entries or the same point value for each reflection question completed.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37</a:t>
            </a:fld>
            <a:endParaRPr lang="en-US"/>
          </a:p>
        </p:txBody>
      </p:sp>
    </p:spTree>
    <p:extLst>
      <p:ext uri="{BB962C8B-B14F-4D97-AF65-F5344CB8AC3E}">
        <p14:creationId xmlns:p14="http://schemas.microsoft.com/office/powerpoint/2010/main" val="129954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weighted approach from Georgia. Students are required to document and journal over the course of their work-based learning experience. Each journal prompt is weighted with a particular point value for its completion.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38</a:t>
            </a:fld>
            <a:endParaRPr lang="en-US"/>
          </a:p>
        </p:txBody>
      </p:sp>
    </p:spTree>
    <p:extLst>
      <p:ext uri="{BB962C8B-B14F-4D97-AF65-F5344CB8AC3E}">
        <p14:creationId xmlns:p14="http://schemas.microsoft.com/office/powerpoint/2010/main" val="3137432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your team, discuss and select which scoring approach will work best for your state, district, or school. Use the Decision Point 5 section of the Module 5 handouts to capture your notes, including which approach resonates, questions from the team, or any additional ideas. Use the handout to capture your final decision. If you selected portfolio, please review and complete Module 2. If you selected the weighted approach, discuss the additional guiding questions to determine how to award the number of points.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39</a:t>
            </a:fld>
            <a:endParaRPr lang="en-US"/>
          </a:p>
        </p:txBody>
      </p:sp>
    </p:spTree>
    <p:extLst>
      <p:ext uri="{BB962C8B-B14F-4D97-AF65-F5344CB8AC3E}">
        <p14:creationId xmlns:p14="http://schemas.microsoft.com/office/powerpoint/2010/main" val="201892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discuss the decision points, we want to provide an overview of student self-assessments and their benefits for measuring work-based learning.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a:p>
        </p:txBody>
      </p:sp>
    </p:spTree>
    <p:extLst>
      <p:ext uri="{BB962C8B-B14F-4D97-AF65-F5344CB8AC3E}">
        <p14:creationId xmlns:p14="http://schemas.microsoft.com/office/powerpoint/2010/main" val="1870647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module, we discussed and finished five decision points to develop a work-based learning student self-assessment. The first decision point was to determine the purpose of the self-assessment. We then discussed defining the knowledge and skills to assess. The third decision point was to select the type of student self-assessment. Next, we defined the scales and reflection questions for the self-assessment. Finally, we determined how to score the self-assessment.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2928956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module is part of a five-part series on work-based learning measures. If you are considering using student self-assessments within a portfolio, we recommend that you also review Module 2 on portfolios and Module 3 on rubrics.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3138254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45</a:t>
            </a:fld>
            <a:endParaRPr lang="en-US">
              <a:solidFill>
                <a:srgbClr val="000000"/>
              </a:solidFill>
            </a:endParaRPr>
          </a:p>
        </p:txBody>
      </p:sp>
    </p:spTree>
    <p:extLst>
      <p:ext uri="{BB962C8B-B14F-4D97-AF65-F5344CB8AC3E}">
        <p14:creationId xmlns:p14="http://schemas.microsoft.com/office/powerpoint/2010/main" val="8614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To learn how states and districts measure work-based learning, the CCRS Center conducted a document scan collecting and analyzing work-based learning measures. States selected included leaders in work-based learning and states that specified in their state Every Student Succeeds Act (ESSA) plans that they plan to use work-based learning as an indicator of career readiness in their state accountability. We also collected documents from the largest two to four districts in each state. In addition to the measures, we collected related work-based learning resources such as guidebooks and presentations that often include the context on how to implement the measure. We searched for resources publicly available on state or district websites and found a total of 109 work-based learning measures and resources. This included 30 employer evaluations, 23 rubrics, 19 self-assessments or self-reflections, seven worklogs, and five portfolios. The information and decision points were developed based on an analysis of the document scan and a literature scan on each type of measure. </a:t>
            </a:r>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a:t>
            </a:fld>
            <a:endParaRPr lang="en-US"/>
          </a:p>
        </p:txBody>
      </p:sp>
    </p:spTree>
    <p:extLst>
      <p:ext uri="{BB962C8B-B14F-4D97-AF65-F5344CB8AC3E}">
        <p14:creationId xmlns:p14="http://schemas.microsoft.com/office/powerpoint/2010/main" val="51196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 self-assessment allow students to reflect on what they learned during the work-based learning experience and connect that learning to their overall career goals. Student self-assessments can provide valuable insights into student learning and can encourage students to reflect on their experience. In addition, measuring the student perspective may provide insights on the program quality, such as whether the student felt prepared to participate in the work-based learning experience or if there were additional supports the student may have found helpful prior to and during the experience. However, student self-reflection can have bias and shouldn’t be used as the sole work-based learning measure, particularly for high-stakes decisions or accountability. Because students are self-evaluating their performance, students may inflate their own ratings of performance. However, in combination with other measures, self-assessments promote student learning and can provide additional context on the student’s work-based learning experience.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a:t>
            </a:fld>
            <a:endParaRPr lang="en-US"/>
          </a:p>
        </p:txBody>
      </p:sp>
    </p:spTree>
    <p:extLst>
      <p:ext uri="{BB962C8B-B14F-4D97-AF65-F5344CB8AC3E}">
        <p14:creationId xmlns:p14="http://schemas.microsoft.com/office/powerpoint/2010/main" val="2718644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decision point we’ll discuss is to determine the purpose for student self-assessment and connect it back to our goals for measuring work-based learning. The next decision point is to define the knowledge and skills to assess within the student self-assessment. The third decision point is to select the type of self-assessment and then define the scales and reflection questions within the self-assessment. The final decision point is to determine how to score the self-assessment.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a:t>
            </a:fld>
            <a:endParaRPr lang="en-US"/>
          </a:p>
        </p:txBody>
      </p:sp>
    </p:spTree>
    <p:extLst>
      <p:ext uri="{BB962C8B-B14F-4D97-AF65-F5344CB8AC3E}">
        <p14:creationId xmlns:p14="http://schemas.microsoft.com/office/powerpoint/2010/main" val="260068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decision point in creating a student self-assessment is to determine the purpose.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a:t>
            </a:fld>
            <a:endParaRPr lang="en-US"/>
          </a:p>
        </p:txBody>
      </p:sp>
    </p:spTree>
    <p:extLst>
      <p:ext uri="{BB962C8B-B14F-4D97-AF65-F5344CB8AC3E}">
        <p14:creationId xmlns:p14="http://schemas.microsoft.com/office/powerpoint/2010/main" val="366457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common student self-assessment purposes: instructional, program quality, and self-reflection. Student self-assessments may provide valuable data and insights to help educators diagnose students’ needs, inform instructional planning, or improve instructional effectiveness. Schools could use the self-assessment to inform instruction or identify areas of needs for students to provide supplemental supports in the classroom to further develop career readiness knowledge and skills. Another potential purpose is for program quality. Collecting feedback from students could be used to improve the quality of work-based learning programs. Schools could collect feedback on the quality of guidance provided to students before, during, and after the work-based learning experience and collect any recommendations from students on how to improve the experience. These data could be used to improve the processes and implementation of work-based learning programs. The last purpose for self-assessments is to encourage student self-reflection. Completing a self-assessment encourages students to reflect on their experience, make connections to what they learned in the classroom to the world of work, and support their career goals. </a:t>
            </a:r>
          </a:p>
        </p:txBody>
      </p:sp>
      <p:sp>
        <p:nvSpPr>
          <p:cNvPr id="4" name="Slide Number Placeholder 3"/>
          <p:cNvSpPr>
            <a:spLocks noGrp="1"/>
          </p:cNvSpPr>
          <p:nvPr>
            <p:ph type="sldNum" sz="quarter" idx="10"/>
          </p:nvPr>
        </p:nvSpPr>
        <p:spPr/>
        <p:txBody>
          <a:bodyPr/>
          <a:lstStyle/>
          <a:p>
            <a:pPr marL="0" marR="0" lvl="0" indent="0" algn="r" defTabSz="919155"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19155"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2897762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8755130" y="6507316"/>
            <a:ext cx="157094" cy="153888"/>
          </a:xfrm>
        </p:spPr>
        <p:txBody>
          <a:bodyPr wrap="none"/>
          <a:lstStyle>
            <a:lvl1pPr>
              <a:defRPr sz="1000"/>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298025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83894" y="2935825"/>
            <a:ext cx="8228331" cy="492443"/>
          </a:xfrm>
        </p:spPr>
        <p:txBody>
          <a:bodyPr/>
          <a:lstStyle/>
          <a:p>
            <a:pPr lvl="0"/>
            <a:r>
              <a:rPr lang="en-US"/>
              <a:t>Click to edit Master text styles</a:t>
            </a:r>
          </a:p>
        </p:txBody>
      </p:sp>
      <p:sp>
        <p:nvSpPr>
          <p:cNvPr id="6" name="Slide Number Placeholder 5"/>
          <p:cNvSpPr>
            <a:spLocks noGrp="1"/>
          </p:cNvSpPr>
          <p:nvPr>
            <p:ph type="sldNum" sz="quarter" idx="12"/>
          </p:nvPr>
        </p:nvSpPr>
        <p:spPr>
          <a:xfrm>
            <a:off x="8755131" y="6545788"/>
            <a:ext cx="117020" cy="115416"/>
          </a:xfrm>
          <a:prstGeom prst="rect">
            <a:avLst/>
          </a:prstGeom>
        </p:spPr>
        <p:txBody>
          <a:bodyPr wrap="none"/>
          <a:lstStyle>
            <a:lvl1pPr>
              <a:defRPr sz="750"/>
            </a:lvl1pPr>
          </a:lstStyle>
          <a:p>
            <a:fld id="{A1A8B8B9-B651-4439-A868-E8F04EF81465}" type="slidenum">
              <a:rPr lang="en-US" kern="0" smtClean="0">
                <a:solidFill>
                  <a:srgbClr val="FFFFFF">
                    <a:lumMod val="75000"/>
                  </a:srgbClr>
                </a:solidFill>
                <a:ea typeface="ＭＳ Ｐゴシック"/>
                <a:cs typeface="Arial"/>
                <a:sym typeface="Arial"/>
              </a:rPr>
              <a:pPr/>
              <a:t>‹#›</a:t>
            </a:fld>
            <a:endParaRPr lang="en-US" kern="0">
              <a:solidFill>
                <a:srgbClr val="FFFFFF">
                  <a:lumMod val="75000"/>
                </a:srgbClr>
              </a:solidFill>
              <a:ea typeface="ＭＳ Ｐゴシック"/>
              <a:cs typeface="Arial"/>
              <a:sym typeface="Arial"/>
            </a:endParaRPr>
          </a:p>
        </p:txBody>
      </p:sp>
    </p:spTree>
    <p:extLst>
      <p:ext uri="{BB962C8B-B14F-4D97-AF65-F5344CB8AC3E}">
        <p14:creationId xmlns:p14="http://schemas.microsoft.com/office/powerpoint/2010/main" val="104104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9"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326295">
                    <a:lumMod val="75000"/>
                  </a:srgbClr>
                </a:solidFill>
              </a:rPr>
              <a:pPr algn="r"/>
              <a:t>‹#›</a:t>
            </a:fld>
            <a:endParaRPr>
              <a:solidFill>
                <a:srgbClr val="326295">
                  <a:lumMod val="75000"/>
                </a:srgbClr>
              </a:solidFill>
            </a:endParaRPr>
          </a:p>
        </p:txBody>
      </p:sp>
    </p:spTree>
    <p:extLst>
      <p:ext uri="{BB962C8B-B14F-4D97-AF65-F5344CB8AC3E}">
        <p14:creationId xmlns:p14="http://schemas.microsoft.com/office/powerpoint/2010/main" val="119925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342900" y="1143000"/>
            <a:ext cx="8503920" cy="4846320"/>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p:txBody>
          <a:bodyPr/>
          <a:lstStyle>
            <a:lvl1pPr>
              <a:defRPr baseline="0"/>
            </a:lvl1pPr>
          </a:lstStyle>
          <a:p>
            <a:r>
              <a:rPr lang="en-US" dirty="0"/>
              <a:t>The Title and Content Layout Is Used for Bullet Lists, Tables, Graphs, SmartArt, or Pictures</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
        <p:nvSpPr>
          <p:cNvPr id="22" name="Source Placeholder"/>
          <p:cNvSpPr>
            <a:spLocks noGrp="1"/>
          </p:cNvSpPr>
          <p:nvPr>
            <p:ph type="body" sz="quarter" idx="13" hasCustomPrompt="1"/>
          </p:nvPr>
        </p:nvSpPr>
        <p:spPr>
          <a:xfrm>
            <a:off x="342900" y="6135624"/>
            <a:ext cx="850392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370589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612594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61745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153162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799520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grpSp>
        <p:nvGrpSpPr>
          <p:cNvPr id="4" name="Group 3"/>
          <p:cNvGrpSpPr/>
          <p:nvPr userDrawn="1"/>
        </p:nvGrpSpPr>
        <p:grpSpPr>
          <a:xfrm>
            <a:off x="0" y="0"/>
            <a:ext cx="9235440" cy="6913014"/>
            <a:chOff x="0" y="0"/>
            <a:chExt cx="9235440" cy="6913014"/>
          </a:xfrm>
        </p:grpSpPr>
        <p:pic>
          <p:nvPicPr>
            <p:cNvPr id="5" name="Picture 4" descr="2201 AIR Corporate Template Bkg Slid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 t="312" r="170" b="348"/>
            <a:stretch/>
          </p:blipFill>
          <p:spPr>
            <a:xfrm>
              <a:off x="0" y="0"/>
              <a:ext cx="9235440" cy="6913014"/>
            </a:xfrm>
            <a:prstGeom prst="rect">
              <a:avLst/>
            </a:prstGeom>
          </p:spPr>
        </p:pic>
        <p:sp>
          <p:nvSpPr>
            <p:cNvPr id="6" name="Rectangle 5"/>
            <p:cNvSpPr/>
            <p:nvPr userDrawn="1"/>
          </p:nvSpPr>
          <p:spPr bwMode="gray">
            <a:xfrm>
              <a:off x="0" y="1701579"/>
              <a:ext cx="923544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prstClr val="white"/>
                </a:solidFill>
              </a:endParaRPr>
            </a:p>
          </p:txBody>
        </p:sp>
      </p:grpSp>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127375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74686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0768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5408341"/>
            <a:ext cx="9144000" cy="144965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wheel_lig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54" t="9057" b="23703"/>
          <a:stretch/>
        </p:blipFill>
        <p:spPr>
          <a:xfrm>
            <a:off x="-1" y="0"/>
            <a:ext cx="5636951" cy="6858001"/>
          </a:xfrm>
          <a:prstGeom prst="rect">
            <a:avLst/>
          </a:prstGeom>
        </p:spPr>
      </p:pic>
      <p:sp>
        <p:nvSpPr>
          <p:cNvPr id="2" name="Title 1"/>
          <p:cNvSpPr>
            <a:spLocks noGrp="1"/>
          </p:cNvSpPr>
          <p:nvPr>
            <p:ph type="title" hasCustomPrompt="1"/>
          </p:nvPr>
        </p:nvSpPr>
        <p:spPr>
          <a:xfrm>
            <a:off x="722313" y="3535838"/>
            <a:ext cx="7772400" cy="1362075"/>
          </a:xfrm>
        </p:spPr>
        <p:txBody>
          <a:bodyPr anchor="t">
            <a:normAutofit/>
          </a:bodyPr>
          <a:lstStyle>
            <a:lvl1pPr algn="l">
              <a:defRPr sz="4400" b="1" i="1" cap="none" baseline="0">
                <a:solidFill>
                  <a:srgbClr val="E47F13"/>
                </a:solidFill>
                <a:effectLst/>
              </a:defRPr>
            </a:lvl1pPr>
          </a:lstStyle>
          <a:p>
            <a:r>
              <a:rPr lang="en-US" dirty="0"/>
              <a:t>Click to Edit Master Title Style</a:t>
            </a:r>
          </a:p>
        </p:txBody>
      </p:sp>
      <p:sp>
        <p:nvSpPr>
          <p:cNvPr id="4" name="Date Placeholder 3"/>
          <p:cNvSpPr>
            <a:spLocks noGrp="1"/>
          </p:cNvSpPr>
          <p:nvPr>
            <p:ph type="dt" sz="half" idx="10"/>
          </p:nvPr>
        </p:nvSpPr>
        <p:spPr>
          <a:xfrm>
            <a:off x="1485900" y="6356350"/>
            <a:ext cx="1332574" cy="365125"/>
          </a:xfrm>
          <a:prstGeom prst="rect">
            <a:avLst/>
          </a:prstGeom>
        </p:spPr>
        <p:txBody>
          <a:bodyPr/>
          <a:lstStyle>
            <a:lvl1pPr>
              <a:defRPr b="1">
                <a:solidFill>
                  <a:schemeClr val="bg1"/>
                </a:solidFill>
              </a:defRPr>
            </a:lvl1pPr>
          </a:lstStyle>
          <a:p>
            <a:fld id="{C22B7696-F562-4F47-9437-D675BB36298F}" type="datetime1">
              <a:rPr lang="en-US" smtClean="0"/>
              <a:t>6/4/2019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1">
                <a:solidFill>
                  <a:schemeClr val="bg1"/>
                </a:solidFill>
              </a:defRPr>
            </a:lvl1pPr>
          </a:lstStyle>
          <a:p>
            <a:r>
              <a:rPr lang="en-US"/>
              <a:t>DRAFT</a:t>
            </a:r>
          </a:p>
        </p:txBody>
      </p:sp>
      <p:sp>
        <p:nvSpPr>
          <p:cNvPr id="6" name="Slide Number Placeholder 5"/>
          <p:cNvSpPr>
            <a:spLocks noGrp="1"/>
          </p:cNvSpPr>
          <p:nvPr>
            <p:ph type="sldNum" sz="quarter" idx="12"/>
          </p:nvPr>
        </p:nvSpPr>
        <p:spPr/>
        <p:txBody>
          <a:bodyPr/>
          <a:lstStyle>
            <a:lvl1pPr>
              <a:defRPr b="1">
                <a:solidFill>
                  <a:schemeClr val="bg1"/>
                </a:solidFill>
              </a:defRPr>
            </a:lvl1pPr>
          </a:lstStyle>
          <a:p>
            <a:fld id="{F2B5C535-1E55-594F-BF08-B4493BBB7B5D}" type="slidenum">
              <a:rPr lang="en-US" smtClean="0"/>
              <a:pPr/>
              <a:t>‹#›</a:t>
            </a:fld>
            <a:endParaRPr lang="en-US"/>
          </a:p>
        </p:txBody>
      </p:sp>
      <p:pic>
        <p:nvPicPr>
          <p:cNvPr id="12" name="Picture 11" descr="framework_sma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326743"/>
            <a:ext cx="1002211" cy="984931"/>
          </a:xfrm>
          <a:prstGeom prst="rect">
            <a:avLst/>
          </a:prstGeom>
        </p:spPr>
      </p:pic>
      <p:sp>
        <p:nvSpPr>
          <p:cNvPr id="3" name="Text Placeholder 2"/>
          <p:cNvSpPr>
            <a:spLocks noGrp="1"/>
          </p:cNvSpPr>
          <p:nvPr>
            <p:ph type="body" idx="1" hasCustomPrompt="1"/>
          </p:nvPr>
        </p:nvSpPr>
        <p:spPr>
          <a:xfrm>
            <a:off x="722313" y="2035651"/>
            <a:ext cx="7772400" cy="1500187"/>
          </a:xfrm>
        </p:spPr>
        <p:txBody>
          <a:bodyPr anchor="b">
            <a:normAutofit/>
          </a:bodyPr>
          <a:lstStyle>
            <a:lvl1pPr marL="0" indent="0">
              <a:buNone/>
              <a:defRPr sz="2800" b="1">
                <a:solidFill>
                  <a:srgbClr val="3D78B4"/>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96855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47790"/>
            <a:ext cx="4038600" cy="4792663"/>
          </a:xfrm>
        </p:spPr>
        <p:txBody>
          <a:bodyPr/>
          <a:lstStyle>
            <a:lvl1pPr marL="282575" indent="-282575">
              <a:spcBef>
                <a:spcPts val="0"/>
              </a:spcBef>
              <a:spcAft>
                <a:spcPts val="1200"/>
              </a:spcAft>
              <a:defRPr sz="2800" b="1">
                <a:solidFill>
                  <a:schemeClr val="tx1"/>
                </a:solidFill>
              </a:defRPr>
            </a:lvl1pPr>
            <a:lvl2pPr>
              <a:spcBef>
                <a:spcPts val="0"/>
              </a:spcBef>
              <a:spcAft>
                <a:spcPts val="1200"/>
              </a:spcAft>
              <a:defRPr sz="2400">
                <a:solidFill>
                  <a:schemeClr val="tx1"/>
                </a:solidFill>
              </a:defRPr>
            </a:lvl2pPr>
            <a:lvl3pPr>
              <a:spcBef>
                <a:spcPts val="0"/>
              </a:spcBef>
              <a:spcAft>
                <a:spcPts val="1200"/>
              </a:spcAft>
              <a:defRPr sz="2000">
                <a:solidFill>
                  <a:schemeClr val="tx1"/>
                </a:solidFill>
              </a:defRPr>
            </a:lvl3pPr>
            <a:lvl4pPr>
              <a:spcBef>
                <a:spcPts val="0"/>
              </a:spcBef>
              <a:spcAft>
                <a:spcPts val="1200"/>
              </a:spcAft>
              <a:defRPr sz="1800">
                <a:solidFill>
                  <a:schemeClr val="tx1"/>
                </a:solidFill>
              </a:defRPr>
            </a:lvl4pPr>
            <a:lvl5pPr>
              <a:spcBef>
                <a:spcPts val="0"/>
              </a:spcBef>
              <a:spcAft>
                <a:spcPts val="1200"/>
              </a:spcAft>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47790"/>
            <a:ext cx="4038600" cy="4792663"/>
          </a:xfrm>
        </p:spPr>
        <p:txBody>
          <a:bodyPr/>
          <a:lstStyle>
            <a:lvl1pPr marL="282575" indent="-282575">
              <a:spcBef>
                <a:spcPts val="0"/>
              </a:spcBef>
              <a:spcAft>
                <a:spcPts val="1200"/>
              </a:spcAft>
              <a:defRPr sz="2800" b="1"/>
            </a:lvl1pPr>
            <a:lvl2pPr>
              <a:spcBef>
                <a:spcPts val="0"/>
              </a:spcBef>
              <a:spcAft>
                <a:spcPts val="1200"/>
              </a:spcAft>
              <a:defRPr sz="2400"/>
            </a:lvl2pPr>
            <a:lvl3pPr>
              <a:spcBef>
                <a:spcPts val="0"/>
              </a:spcBef>
              <a:spcAft>
                <a:spcPts val="1200"/>
              </a:spcAft>
              <a:defRPr sz="2000"/>
            </a:lvl3pPr>
            <a:lvl4pPr>
              <a:spcBef>
                <a:spcPts val="0"/>
              </a:spcBef>
              <a:spcAft>
                <a:spcPts val="1200"/>
              </a:spcAft>
              <a:defRPr sz="1800"/>
            </a:lvl4pPr>
            <a:lvl5pPr>
              <a:spcBef>
                <a:spcPts val="0"/>
              </a:spcBef>
              <a:spcAft>
                <a:spcPts val="12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85899" y="6356350"/>
            <a:ext cx="1366157" cy="365125"/>
          </a:xfrm>
          <a:prstGeom prst="rect">
            <a:avLst/>
          </a:prstGeom>
        </p:spPr>
        <p:txBody>
          <a:bodyPr/>
          <a:lstStyle/>
          <a:p>
            <a:fld id="{0511BA87-0527-474A-9838-8E4EBA00D5C4}" type="datetime1">
              <a:rPr lang="en-US" smtClean="0"/>
              <a:t>6/4/2019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DRAFT</a:t>
            </a:r>
          </a:p>
        </p:txBody>
      </p:sp>
      <p:sp>
        <p:nvSpPr>
          <p:cNvPr id="7" name="Slide Number Placeholder 6"/>
          <p:cNvSpPr>
            <a:spLocks noGrp="1"/>
          </p:cNvSpPr>
          <p:nvPr>
            <p:ph type="sldNum" sz="quarter" idx="12"/>
          </p:nvPr>
        </p:nvSpPr>
        <p:spPr/>
        <p:txBody>
          <a:bodyPr/>
          <a:lstStyle/>
          <a:p>
            <a:fld id="{F2B5C535-1E55-594F-BF08-B4493BBB7B5D}" type="slidenum">
              <a:rPr lang="en-US" smtClean="0"/>
              <a:t>‹#›</a:t>
            </a:fld>
            <a:endParaRPr lang="en-US"/>
          </a:p>
        </p:txBody>
      </p:sp>
      <p:pic>
        <p:nvPicPr>
          <p:cNvPr id="20" name="Picture 19" descr="framework_smal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2149" y="6231887"/>
            <a:ext cx="498410" cy="489816"/>
          </a:xfrm>
          <a:prstGeom prst="rect">
            <a:avLst/>
          </a:prstGeom>
        </p:spPr>
      </p:pic>
      <p:sp>
        <p:nvSpPr>
          <p:cNvPr id="21" name="Title 1"/>
          <p:cNvSpPr>
            <a:spLocks noGrp="1"/>
          </p:cNvSpPr>
          <p:nvPr>
            <p:ph type="title"/>
          </p:nvPr>
        </p:nvSpPr>
        <p:spPr>
          <a:xfrm>
            <a:off x="457200" y="105153"/>
            <a:ext cx="8229600" cy="845538"/>
          </a:xfrm>
        </p:spPr>
        <p:txBody>
          <a:bodyPr>
            <a:normAutofit/>
          </a:bodyPr>
          <a:lstStyle>
            <a:lvl1pPr>
              <a:defRPr sz="3600" i="0">
                <a:solidFill>
                  <a:srgbClr val="3D78B4"/>
                </a:solidFill>
              </a:defRPr>
            </a:lvl1pPr>
          </a:lstStyle>
          <a:p>
            <a:r>
              <a:rPr lang="en-US" dirty="0"/>
              <a:t>Click to edit Master title style</a:t>
            </a:r>
          </a:p>
        </p:txBody>
      </p:sp>
      <p:sp>
        <p:nvSpPr>
          <p:cNvPr id="22" name="Rectangle 21"/>
          <p:cNvSpPr/>
          <p:nvPr userDrawn="1"/>
        </p:nvSpPr>
        <p:spPr>
          <a:xfrm>
            <a:off x="0" y="1030750"/>
            <a:ext cx="9144000" cy="3175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academics_ico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435" y="1030750"/>
            <a:ext cx="319284" cy="319284"/>
          </a:xfrm>
          <a:prstGeom prst="rect">
            <a:avLst/>
          </a:prstGeom>
        </p:spPr>
      </p:pic>
      <p:pic>
        <p:nvPicPr>
          <p:cNvPr id="24" name="Picture 23" descr="personalqualities_ico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1982" y="1030750"/>
            <a:ext cx="317500" cy="317500"/>
          </a:xfrm>
          <a:prstGeom prst="rect">
            <a:avLst/>
          </a:prstGeom>
        </p:spPr>
      </p:pic>
      <p:pic>
        <p:nvPicPr>
          <p:cNvPr id="25" name="Picture 24" descr="systemsthinking_ico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5179" y="1030750"/>
            <a:ext cx="321081" cy="321081"/>
          </a:xfrm>
          <a:prstGeom prst="rect">
            <a:avLst/>
          </a:prstGeom>
        </p:spPr>
      </p:pic>
    </p:spTree>
    <p:extLst>
      <p:ext uri="{BB962C8B-B14F-4D97-AF65-F5344CB8AC3E}">
        <p14:creationId xmlns:p14="http://schemas.microsoft.com/office/powerpoint/2010/main" val="450772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580006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87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19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0418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9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2" y="1921374"/>
            <a:ext cx="8228413" cy="769441"/>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6419850" y="6709227"/>
            <a:ext cx="2492375" cy="123111"/>
          </a:xfrm>
          <a:prstGeom prst="rect">
            <a:avLst/>
          </a:prstGeom>
        </p:spPr>
        <p:txBody>
          <a:bodyPr/>
          <a:lstStyle>
            <a:lvl1pPr>
              <a:defRPr>
                <a:solidFill>
                  <a:schemeClr val="tx2">
                    <a:lumMod val="75000"/>
                  </a:schemeClr>
                </a:solidFill>
              </a:defRPr>
            </a:lvl1pPr>
          </a:lstStyle>
          <a:p>
            <a:endParaRPr lang="en-US">
              <a:solidFill>
                <a:srgbClr val="326295">
                  <a:lumMod val="75000"/>
                </a:srgbClr>
              </a:solidFill>
            </a:endParaRPr>
          </a:p>
        </p:txBody>
      </p:sp>
      <p:sp>
        <p:nvSpPr>
          <p:cNvPr id="4" name="Footer Placeholder 3"/>
          <p:cNvSpPr>
            <a:spLocks noGrp="1"/>
          </p:cNvSpPr>
          <p:nvPr>
            <p:ph type="ftr" sz="quarter" idx="11"/>
          </p:nvPr>
        </p:nvSpPr>
        <p:spPr>
          <a:xfrm>
            <a:off x="5328341" y="6567846"/>
            <a:ext cx="3583885" cy="123111"/>
          </a:xfrm>
          <a:prstGeom prst="rect">
            <a:avLst/>
          </a:prstGeom>
        </p:spPr>
        <p:txBody>
          <a:bodyPr/>
          <a:lstStyle/>
          <a:p>
            <a:endParaRPr lang="en-US">
              <a:solidFill>
                <a:srgbClr val="000000">
                  <a:tint val="75000"/>
                </a:srgbClr>
              </a:solidFill>
            </a:endParaRPr>
          </a:p>
        </p:txBody>
      </p:sp>
      <p:sp>
        <p:nvSpPr>
          <p:cNvPr id="6" name="Text Placeholder 5"/>
          <p:cNvSpPr>
            <a:spLocks noGrp="1"/>
          </p:cNvSpPr>
          <p:nvPr>
            <p:ph type="body" sz="quarter" idx="12"/>
          </p:nvPr>
        </p:nvSpPr>
        <p:spPr>
          <a:xfrm>
            <a:off x="687389" y="2938999"/>
            <a:ext cx="8224837" cy="1969770"/>
          </a:xfrm>
        </p:spPr>
        <p:txBody>
          <a:bodyPr/>
          <a:lstStyle>
            <a:lvl1pPr>
              <a:defRPr>
                <a:solidFill>
                  <a:schemeClr val="bg1">
                    <a:lumMod val="75000"/>
                  </a:schemeClr>
                </a:solidFill>
              </a:defRPr>
            </a:lvl1pPr>
            <a:lvl2pPr>
              <a:defRPr sz="1800">
                <a:solidFill>
                  <a:schemeClr val="bg1"/>
                </a:solidFill>
              </a:defRPr>
            </a:lvl2pPr>
            <a:lvl3pPr>
              <a:defRPr sz="1500">
                <a:solidFill>
                  <a:schemeClr val="bg1"/>
                </a:solidFill>
              </a:defRPr>
            </a:lvl3pPr>
            <a:lvl4pPr marL="0" indent="0">
              <a:defRPr sz="12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116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3.jpeg"/><Relationship Id="rId5" Type="http://schemas.openxmlformats.org/officeDocument/2006/relationships/slideLayout" Target="../slideLayouts/slideLayout8.xml"/><Relationship Id="rId10" Type="http://schemas.openxmlformats.org/officeDocument/2006/relationships/theme" Target="../theme/theme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5.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5.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997 CCRS PPT Template_Title_012513 d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bwMode="gray">
          <a:xfrm>
            <a:off x="687388" y="3498320"/>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a:t>Click to edit Master title style</a:t>
            </a:r>
            <a:endParaRPr lang="en-US" dirty="0"/>
          </a:p>
        </p:txBody>
      </p:sp>
      <p:sp>
        <p:nvSpPr>
          <p:cNvPr id="3" name="Text Placeholder 2"/>
          <p:cNvSpPr>
            <a:spLocks noGrp="1"/>
          </p:cNvSpPr>
          <p:nvPr>
            <p:ph type="body" idx="1"/>
          </p:nvPr>
        </p:nvSpPr>
        <p:spPr bwMode="gray">
          <a:xfrm>
            <a:off x="687388" y="4317471"/>
            <a:ext cx="8229600" cy="1194329"/>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5130" y="6507316"/>
            <a:ext cx="157094" cy="153888"/>
          </a:xfrm>
          <a:prstGeom prst="rect">
            <a:avLst/>
          </a:prstGeom>
        </p:spPr>
        <p:txBody>
          <a:bodyPr vert="horz" wrap="none" lIns="0" tIns="0" rIns="0" bIns="0" rtlCol="0" anchor="ctr">
            <a:spAutoFit/>
          </a:bodyPr>
          <a:lstStyle>
            <a:lvl1pPr algn="r">
              <a:defRPr sz="1000">
                <a:solidFill>
                  <a:schemeClr val="bg1">
                    <a:lumMod val="75000"/>
                  </a:schemeClr>
                </a:solidFill>
              </a:defRPr>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 id="2147484343" r:id="rId2"/>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997 CCRS PPT Template_Title_012513 d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Month 20XX</a:t>
            </a:r>
          </a:p>
        </p:txBody>
      </p:sp>
      <p:sp>
        <p:nvSpPr>
          <p:cNvPr id="2" name="Date Placeholder 1"/>
          <p:cNvSpPr>
            <a:spLocks noGrp="1"/>
          </p:cNvSpPr>
          <p:nvPr>
            <p:ph type="dt" sz="half" idx="2"/>
          </p:nvPr>
        </p:nvSpPr>
        <p:spPr bwMode="gray">
          <a:xfrm>
            <a:off x="6419849" y="6709225"/>
            <a:ext cx="2492375" cy="123111"/>
          </a:xfrm>
          <a:prstGeom prst="rect">
            <a:avLst/>
          </a:prstGeom>
        </p:spPr>
        <p:txBody>
          <a:bodyPr vert="horz" lIns="0" tIns="0" rIns="0" bIns="0" rtlCol="0" anchor="ctr">
            <a:spAutoFit/>
          </a:bodyPr>
          <a:lstStyle>
            <a:lvl1pPr algn="r">
              <a:defRPr sz="800">
                <a:solidFill>
                  <a:schemeClr val="bg1">
                    <a:lumMod val="50000"/>
                  </a:schemeClr>
                </a:solidFill>
                <a:latin typeface="Arial Narrow" pitchFamily="34" charset="0"/>
              </a:defRPr>
            </a:lvl1pPr>
          </a:lstStyle>
          <a:p>
            <a:endParaRPr lang="en-US"/>
          </a:p>
        </p:txBody>
      </p:sp>
      <p:sp>
        <p:nvSpPr>
          <p:cNvPr id="3" name="Footer Placeholder 2"/>
          <p:cNvSpPr>
            <a:spLocks noGrp="1"/>
          </p:cNvSpPr>
          <p:nvPr>
            <p:ph type="ftr" sz="quarter" idx="3"/>
          </p:nvPr>
        </p:nvSpPr>
        <p:spPr bwMode="gray">
          <a:xfrm>
            <a:off x="5328340" y="6567844"/>
            <a:ext cx="3583885"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endParaRPr lang="en-US"/>
          </a:p>
        </p:txBody>
      </p:sp>
    </p:spTree>
    <p:extLst>
      <p:ext uri="{BB962C8B-B14F-4D97-AF65-F5344CB8AC3E}">
        <p14:creationId xmlns:p14="http://schemas.microsoft.com/office/powerpoint/2010/main" val="1245563398"/>
      </p:ext>
    </p:extLst>
  </p:cSld>
  <p:clrMap bg1="lt1" tx1="dk1" bg2="lt2" tx2="dk2" accent1="accent1" accent2="accent2" accent3="accent3" accent4="accent4" accent5="accent5" accent6="accent6" hlink="hlink" folHlink="folHlink"/>
  <p:sldLayoutIdLst>
    <p:sldLayoutId id="2147484342"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997 CCRS PPT Template_Text_0125132 d2.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24" r:id="rId5"/>
    <p:sldLayoutId id="2147484325" r:id="rId6"/>
    <p:sldLayoutId id="2147484326" r:id="rId7"/>
    <p:sldLayoutId id="2147484327" r:id="rId8"/>
    <p:sldLayoutId id="2147484329" r:id="rId9"/>
  </p:sldLayoutIdLst>
  <p:hf hdr="0" ftr="0" dt="0"/>
  <p:txStyles>
    <p:titleStyle>
      <a:lvl1pPr algn="l" rtl="0" eaLnBrk="0" fontAlgn="base" hangingPunct="0">
        <a:spcBef>
          <a:spcPct val="0"/>
        </a:spcBef>
        <a:spcAft>
          <a:spcPct val="0"/>
        </a:spcAft>
        <a:defRPr lang="en-US" sz="4800" kern="1200" dirty="0">
          <a:solidFill>
            <a:schemeClr val="tx1">
              <a:lumMod val="65000"/>
              <a:lumOff val="3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997 CCRS PPT Template_Contact_012513 d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8755131" y="6110288"/>
            <a:ext cx="157094" cy="153888"/>
          </a:xfrm>
          <a:prstGeom prst="rect">
            <a:avLst/>
          </a:prstGeom>
          <a:noFill/>
        </p:spPr>
        <p:txBody>
          <a:bodyPr wrap="none" lIns="0" tIns="0" rIns="0" bIns="0" anchor="b" anchorCtr="0">
            <a:spAutoFit/>
          </a:bodyPr>
          <a:lstStyle>
            <a:lvl1pPr>
              <a:defRPr lang="en-US" sz="1000" smtClean="0">
                <a:solidFill>
                  <a:schemeClr val="tx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a:p>
        </p:txBody>
      </p:sp>
    </p:spTree>
  </p:cSld>
  <p:clrMap bg1="lt1" tx1="dk1" bg2="lt2" tx2="dk2" accent1="accent1" accent2="accent2" accent3="accent3" accent4="accent4" accent5="accent5" accent6="accent6" hlink="hlink" folHlink="folHlink"/>
  <p:sldLayoutIdLst>
    <p:sldLayoutId id="2147484302" r:id="rId1"/>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0" y="0"/>
            <a:ext cx="9144000" cy="6858000"/>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735948282"/>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Lst>
  <p:hf hdr="0"/>
  <p:txStyles>
    <p:titleStyle>
      <a:lvl1pPr algn="l" rtl="0" eaLnBrk="0" fontAlgn="base" hangingPunct="0">
        <a:spcBef>
          <a:spcPct val="0"/>
        </a:spcBef>
        <a:spcAft>
          <a:spcPct val="0"/>
        </a:spcAft>
        <a:defRPr lang="en-US" sz="4800" kern="1200" dirty="0">
          <a:solidFill>
            <a:schemeClr val="tx1">
              <a:lumMod val="65000"/>
              <a:lumOff val="3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2.pn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28.svg"/><Relationship Id="rId18" Type="http://schemas.openxmlformats.org/officeDocument/2006/relationships/image" Target="../media/image12.png"/><Relationship Id="rId3" Type="http://schemas.openxmlformats.org/officeDocument/2006/relationships/slideLayout" Target="../slideLayouts/slideLayout8.xml"/><Relationship Id="rId7" Type="http://schemas.openxmlformats.org/officeDocument/2006/relationships/diagramQuickStyle" Target="../diagrams/quickStyle4.xml"/><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audio" Target="../media/media14.m4a"/><Relationship Id="rId16" Type="http://schemas.openxmlformats.org/officeDocument/2006/relationships/image" Target="../media/image31.png"/><Relationship Id="rId1" Type="http://schemas.microsoft.com/office/2007/relationships/media" Target="../media/media14.m4a"/><Relationship Id="rId6" Type="http://schemas.openxmlformats.org/officeDocument/2006/relationships/diagramLayout" Target="../diagrams/layout4.xml"/><Relationship Id="rId11" Type="http://schemas.openxmlformats.org/officeDocument/2006/relationships/image" Target="../media/image26.svg"/><Relationship Id="rId5" Type="http://schemas.openxmlformats.org/officeDocument/2006/relationships/diagramData" Target="../diagrams/data4.xml"/><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notesSlide" Target="../notesSlides/notesSlide14.xml"/><Relationship Id="rId9" Type="http://schemas.microsoft.com/office/2007/relationships/diagramDrawing" Target="../diagrams/drawing4.xml"/><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5.xml"/><Relationship Id="rId7" Type="http://schemas.openxmlformats.org/officeDocument/2006/relationships/diagramQuickStyle" Target="../diagrams/quickStyle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2.png"/><Relationship Id="rId4" Type="http://schemas.openxmlformats.org/officeDocument/2006/relationships/notesSlide" Target="../notesSlides/notesSlide17.xml"/><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9.png"/><Relationship Id="rId5" Type="http://schemas.openxmlformats.org/officeDocument/2006/relationships/hyperlink" Target="https://www.tn.gov/content/dam/tn/education/ccte/wbl/wbl_wbl_student_self_assessment_of_skills.pdf"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www.ncpublicschools.org/docs/cte/curriculum/work-based/credit/journal-academic-internship-program.doc" TargetMode="External"/><Relationship Id="rId5" Type="http://schemas.openxmlformats.org/officeDocument/2006/relationships/image" Target="../media/image4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hyperlink" Target="https://wvde.state.wv.us/hstw/documents/ExperientialLearningGuide_2013.pdf"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xml"/><Relationship Id="rId7" Type="http://schemas.openxmlformats.org/officeDocument/2006/relationships/diagramQuickStyle" Target="../diagrams/quickStyle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2.png"/><Relationship Id="rId4" Type="http://schemas.openxmlformats.org/officeDocument/2006/relationships/notesSlide" Target="../notesSlides/notesSlide24.xml"/><Relationship Id="rId9" Type="http://schemas.microsoft.com/office/2007/relationships/diagramDrawing" Target="../diagrams/drawing6.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4.xml"/><Relationship Id="rId7" Type="http://schemas.openxmlformats.org/officeDocument/2006/relationships/diagramQuickStyle" Target="../diagrams/quickStyle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2.png"/><Relationship Id="rId4" Type="http://schemas.openxmlformats.org/officeDocument/2006/relationships/notesSlide" Target="../notesSlides/notesSlide25.xml"/><Relationship Id="rId9" Type="http://schemas.microsoft.com/office/2007/relationships/diagramDrawing" Target="../diagrams/drawing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www.tn.gov/content/dam/tn/education/ccte/wbl/wbl_wbl_student_self_assessment_of_skills.pdf" TargetMode="External"/><Relationship Id="rId5" Type="http://schemas.openxmlformats.org/officeDocument/2006/relationships/image" Target="../media/image3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4.xml"/><Relationship Id="rId7" Type="http://schemas.openxmlformats.org/officeDocument/2006/relationships/diagramQuickStyle" Target="../diagrams/quickStyle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2.png"/><Relationship Id="rId4" Type="http://schemas.openxmlformats.org/officeDocument/2006/relationships/notesSlide" Target="../notesSlides/notesSlide27.xml"/><Relationship Id="rId9" Type="http://schemas.microsoft.com/office/2007/relationships/diagramDrawing" Target="../diagrams/drawing8.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46.svg"/><Relationship Id="rId18" Type="http://schemas.openxmlformats.org/officeDocument/2006/relationships/image" Target="../media/image12.png"/><Relationship Id="rId3" Type="http://schemas.openxmlformats.org/officeDocument/2006/relationships/slideLayout" Target="../slideLayouts/slideLayout8.xml"/><Relationship Id="rId7" Type="http://schemas.openxmlformats.org/officeDocument/2006/relationships/diagramQuickStyle" Target="../diagrams/quickStyle9.xml"/><Relationship Id="rId12" Type="http://schemas.openxmlformats.org/officeDocument/2006/relationships/image" Target="../media/image45.png"/><Relationship Id="rId17" Type="http://schemas.openxmlformats.org/officeDocument/2006/relationships/image" Target="../media/image49.svg"/><Relationship Id="rId2" Type="http://schemas.openxmlformats.org/officeDocument/2006/relationships/audio" Target="../media/media28.m4a"/><Relationship Id="rId16" Type="http://schemas.openxmlformats.org/officeDocument/2006/relationships/image" Target="../media/image48.png"/><Relationship Id="rId1" Type="http://schemas.microsoft.com/office/2007/relationships/media" Target="../media/media28.m4a"/><Relationship Id="rId6" Type="http://schemas.openxmlformats.org/officeDocument/2006/relationships/diagramLayout" Target="../diagrams/layout9.xml"/><Relationship Id="rId11" Type="http://schemas.openxmlformats.org/officeDocument/2006/relationships/image" Target="../media/image44.svg"/><Relationship Id="rId5" Type="http://schemas.openxmlformats.org/officeDocument/2006/relationships/diagramData" Target="../diagrams/data9.xml"/><Relationship Id="rId15" Type="http://schemas.openxmlformats.org/officeDocument/2006/relationships/image" Target="../media/image22.svg"/><Relationship Id="rId10" Type="http://schemas.openxmlformats.org/officeDocument/2006/relationships/image" Target="../media/image43.png"/><Relationship Id="rId4" Type="http://schemas.openxmlformats.org/officeDocument/2006/relationships/notesSlide" Target="../notesSlides/notesSlide28.xml"/><Relationship Id="rId9" Type="http://schemas.microsoft.com/office/2007/relationships/diagramDrawing" Target="../diagrams/drawing9.xml"/><Relationship Id="rId1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cdn.education.ne.gov/wp-content/uploads/2018/08/Job-Shadow-Reflection-Form.pdf" TargetMode="External"/><Relationship Id="rId5" Type="http://schemas.openxmlformats.org/officeDocument/2006/relationships/image" Target="../media/image5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charlestonempowered.com/wp-content/uploads/2014/08/WBL-Supervisor-Evaluation-Timesheet-and-Weekly-Journal-guidelines.pdf" TargetMode="External"/><Relationship Id="rId5" Type="http://schemas.openxmlformats.org/officeDocument/2006/relationships/image" Target="../media/image5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4.xml"/><Relationship Id="rId7" Type="http://schemas.openxmlformats.org/officeDocument/2006/relationships/diagramQuickStyle" Target="../diagrams/quickStyle10.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2.png"/><Relationship Id="rId4" Type="http://schemas.openxmlformats.org/officeDocument/2006/relationships/notesSlide" Target="../notesSlides/notesSlide34.xml"/><Relationship Id="rId9" Type="http://schemas.microsoft.com/office/2007/relationships/diagramDrawing" Target="../diagrams/drawing10.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4.xml"/><Relationship Id="rId7" Type="http://schemas.openxmlformats.org/officeDocument/2006/relationships/diagramQuickStyle" Target="../diagrams/quickStyle1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12.png"/><Relationship Id="rId4" Type="http://schemas.openxmlformats.org/officeDocument/2006/relationships/notesSlide" Target="../notesSlides/notesSlide35.xml"/><Relationship Id="rId9" Type="http://schemas.microsoft.com/office/2007/relationships/diagramDrawing" Target="../diagrams/drawing1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education.ohio.gov/getattachment/Topics/Career-Tech/Career-Connections/Work-Based-Learning/Work-Based-Learning-for-Students-and-Familes/Suggest-Components-of-a-WBL-Portfolio.docx.aspx" TargetMode="External"/><Relationship Id="rId5" Type="http://schemas.openxmlformats.org/officeDocument/2006/relationships/image" Target="../media/image5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4.xml"/><Relationship Id="rId7" Type="http://schemas.openxmlformats.org/officeDocument/2006/relationships/diagramQuickStyle" Target="../diagrams/quickStyle1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2.png"/><Relationship Id="rId4" Type="http://schemas.openxmlformats.org/officeDocument/2006/relationships/notesSlide" Target="../notesSlides/notesSlide37.xml"/><Relationship Id="rId9" Type="http://schemas.microsoft.com/office/2007/relationships/diagramDrawing" Target="../diagrams/drawing1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3.png"/><Relationship Id="rId5" Type="http://schemas.openxmlformats.org/officeDocument/2006/relationships/hyperlink" Target="https://www.dropbox.com/sh/b7cmfmg86wk2575/AABojjezjoodzGBJWFbIa2sfa?dl=0&amp;preview=Complete+WBL+Manual_Printing+Caution_+Over+200+pages.pdf"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2.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2.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hyperlink" Target="https://www.dropbox.com/sh/b7cmfmg86wk2575/AABojjezjoodzGBJWFbIa2sfa?dl=0&amp;preview=Complete+WBL+Manual_Printing+Caution_+Over+200+pages.pdf" TargetMode="External"/><Relationship Id="rId2" Type="http://schemas.openxmlformats.org/officeDocument/2006/relationships/hyperlink" Target="http://charlestonempowered.com/wp-content/uploads/2014/08/WBL-Supervisor-Evaluation-Timesheet-and-Weekly-Journal-guidelines.pdf?_sm_au_=iMV4r6rJVVnPJ58q" TargetMode="External"/><Relationship Id="rId1" Type="http://schemas.openxmlformats.org/officeDocument/2006/relationships/slideLayout" Target="../slideLayouts/slideLayout4.xml"/><Relationship Id="rId4" Type="http://schemas.openxmlformats.org/officeDocument/2006/relationships/hyperlink" Target="https://cdn.education.ne.gov/wp-content/uploads/2018/08/Job-Shadow-Reflection-Form.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education.ohio.gov/getattachment/Topics/Career-Tech/Career-Connections/Work-Based-Learning/Work-Based-Learning-for-Students-and-Familes/StudentSkillsAssessmentRubric.docx.aspx" TargetMode="External"/><Relationship Id="rId2" Type="http://schemas.openxmlformats.org/officeDocument/2006/relationships/hyperlink" Target="http://www.ncpublicschools.org/docs/cte/curriculum/work-based/credit/journal-academic-internship-program.doc" TargetMode="External"/><Relationship Id="rId1" Type="http://schemas.openxmlformats.org/officeDocument/2006/relationships/slideLayout" Target="../slideLayouts/slideLayout4.xml"/><Relationship Id="rId5" Type="http://schemas.openxmlformats.org/officeDocument/2006/relationships/hyperlink" Target="https://wvde.state.wv.us/hstw/documents/ExperientialLearningGuide_2013.pdf" TargetMode="External"/><Relationship Id="rId4" Type="http://schemas.openxmlformats.org/officeDocument/2006/relationships/hyperlink" Target="https://www.tn.gov/content/dam/tn/education/ccte/wbl/wbl_wbl_student_self_assessment_of_skills.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ccrscenter@air.org"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9.xm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prstGeom prst="rect">
            <a:avLst/>
          </a:prstGeom>
        </p:spPr>
        <p:txBody>
          <a:bodyPr>
            <a:normAutofit/>
          </a:bodyPr>
          <a:lstStyle/>
          <a:p>
            <a:r>
              <a:rPr lang="en-US"/>
              <a:t>Module 5: Creating Student Self-Assessments</a:t>
            </a:r>
            <a:endParaRPr lang="en-US" sz="3100"/>
          </a:p>
        </p:txBody>
      </p:sp>
      <p:sp>
        <p:nvSpPr>
          <p:cNvPr id="12" name="Footer Placeholder 1">
            <a:extLst>
              <a:ext uri="{FF2B5EF4-FFF2-40B4-BE49-F238E27FC236}">
                <a16:creationId xmlns:a16="http://schemas.microsoft.com/office/drawing/2014/main" id="{9E586F9B-DA69-4EA3-BACD-BAEEAF4E49E8}"/>
              </a:ext>
            </a:extLst>
          </p:cNvPr>
          <p:cNvSpPr>
            <a:spLocks noGrp="1"/>
          </p:cNvSpPr>
          <p:nvPr>
            <p:ph type="ftr" sz="quarter" idx="11"/>
          </p:nvPr>
        </p:nvSpPr>
        <p:spPr/>
        <p:txBody>
          <a:bodyPr/>
          <a:lstStyle/>
          <a:p>
            <a:r>
              <a:rPr lang="en-US"/>
              <a:t>Copyright © 2019 American Institutes for Research. All rights reserved.</a:t>
            </a:r>
          </a:p>
        </p:txBody>
      </p:sp>
      <p:sp>
        <p:nvSpPr>
          <p:cNvPr id="10" name="Text Placeholder 9">
            <a:extLst>
              <a:ext uri="{FF2B5EF4-FFF2-40B4-BE49-F238E27FC236}">
                <a16:creationId xmlns:a16="http://schemas.microsoft.com/office/drawing/2014/main" id="{294F17AB-6CAA-4FA2-AA2F-647C90114D92}"/>
              </a:ext>
            </a:extLst>
          </p:cNvPr>
          <p:cNvSpPr>
            <a:spLocks noGrp="1"/>
          </p:cNvSpPr>
          <p:nvPr>
            <p:ph type="body" sz="quarter" idx="12"/>
          </p:nvPr>
        </p:nvSpPr>
        <p:spPr/>
        <p:txBody>
          <a:bodyPr/>
          <a:lstStyle/>
          <a:p>
            <a:r>
              <a:rPr lang="en-US"/>
              <a:t>Work-Based Learning Measures Series</a:t>
            </a:r>
          </a:p>
        </p:txBody>
      </p:sp>
      <p:sp>
        <p:nvSpPr>
          <p:cNvPr id="4" name="Content Placeholder 2"/>
          <p:cNvSpPr txBox="1">
            <a:spLocks/>
          </p:cNvSpPr>
          <p:nvPr/>
        </p:nvSpPr>
        <p:spPr>
          <a:xfrm>
            <a:off x="1658541" y="4095354"/>
            <a:ext cx="6172200" cy="895747"/>
          </a:xfrm>
          <a:prstGeom prst="rect">
            <a:avLst/>
          </a:prstGeom>
        </p:spPr>
        <p:txBody>
          <a:bodyPr/>
          <a:lst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500">
              <a:solidFill>
                <a:srgbClr val="FFFFFF">
                  <a:lumMod val="75000"/>
                </a:srgbClr>
              </a:solidFill>
              <a:sym typeface="Arial"/>
            </a:endParaRPr>
          </a:p>
        </p:txBody>
      </p:sp>
      <p:sp>
        <p:nvSpPr>
          <p:cNvPr id="13" name="Subtitle 2">
            <a:extLst>
              <a:ext uri="{FF2B5EF4-FFF2-40B4-BE49-F238E27FC236}">
                <a16:creationId xmlns:a16="http://schemas.microsoft.com/office/drawing/2014/main" id="{EB1B65D7-A8F3-48DD-A5E4-9C249008F1C6}"/>
              </a:ext>
            </a:extLst>
          </p:cNvPr>
          <p:cNvSpPr txBox="1">
            <a:spLocks/>
          </p:cNvSpPr>
          <p:nvPr/>
        </p:nvSpPr>
        <p:spPr bwMode="gray">
          <a:xfrm>
            <a:off x="687388" y="4379178"/>
            <a:ext cx="8224837" cy="10341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t>[Insert Name]</a:t>
            </a:r>
          </a:p>
          <a:p>
            <a:pPr lvl="2"/>
            <a:r>
              <a:rPr lang="en-US"/>
              <a:t>[Insert Position]</a:t>
            </a:r>
          </a:p>
          <a:p>
            <a:pPr lvl="3"/>
            <a:r>
              <a:rPr lang="en-US"/>
              <a:t>[Insert Month 20XX]</a:t>
            </a:r>
          </a:p>
        </p:txBody>
      </p:sp>
      <p:pic>
        <p:nvPicPr>
          <p:cNvPr id="2" name="Slide 1">
            <a:hlinkClick r:id="" action="ppaction://media"/>
            <a:extLst>
              <a:ext uri="{FF2B5EF4-FFF2-40B4-BE49-F238E27FC236}">
                <a16:creationId xmlns:a16="http://schemas.microsoft.com/office/drawing/2014/main" id="{AFD94A3B-2F2F-4620-B4A3-8B3A271A3F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1395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962C5EF-72FE-43DD-994F-C12C49B1FD13}"/>
              </a:ext>
            </a:extLst>
          </p:cNvPr>
          <p:cNvSpPr>
            <a:spLocks noGrp="1"/>
          </p:cNvSpPr>
          <p:nvPr>
            <p:ph idx="1"/>
          </p:nvPr>
        </p:nvSpPr>
        <p:spPr/>
        <p:txBody>
          <a:bodyPr/>
          <a:lstStyle/>
          <a:p>
            <a:r>
              <a:rPr lang="en-US"/>
              <a:t>Refer to Handout 5, Decision Point 1.</a:t>
            </a:r>
          </a:p>
          <a:p>
            <a:r>
              <a:rPr lang="en-US"/>
              <a:t>In your teams, discuss and complete the checklist for student self-assessment purpose(s) that best fits your state, district, or school.</a:t>
            </a:r>
          </a:p>
          <a:p>
            <a:r>
              <a:rPr lang="en-US"/>
              <a:t>Capture your final decision on the handout.</a:t>
            </a:r>
          </a:p>
        </p:txBody>
      </p:sp>
      <p:sp>
        <p:nvSpPr>
          <p:cNvPr id="5" name="Title 4">
            <a:extLst>
              <a:ext uri="{FF2B5EF4-FFF2-40B4-BE49-F238E27FC236}">
                <a16:creationId xmlns:a16="http://schemas.microsoft.com/office/drawing/2014/main" id="{54F4A15E-84DE-43F5-8AD3-ACDA204878F7}"/>
              </a:ext>
            </a:extLst>
          </p:cNvPr>
          <p:cNvSpPr>
            <a:spLocks noGrp="1"/>
          </p:cNvSpPr>
          <p:nvPr>
            <p:ph type="title"/>
          </p:nvPr>
        </p:nvSpPr>
        <p:spPr/>
        <p:txBody>
          <a:bodyPr/>
          <a:lstStyle/>
          <a:p>
            <a:r>
              <a:rPr lang="en-US"/>
              <a:t>Discussion: Purpose of Student Self-Assessment</a:t>
            </a:r>
          </a:p>
        </p:txBody>
      </p:sp>
      <p:sp>
        <p:nvSpPr>
          <p:cNvPr id="3" name="Slide Number Placeholder 2">
            <a:extLst>
              <a:ext uri="{FF2B5EF4-FFF2-40B4-BE49-F238E27FC236}">
                <a16:creationId xmlns:a16="http://schemas.microsoft.com/office/drawing/2014/main" id="{2AEB366C-12ED-4615-8727-24914D4F7A9F}"/>
              </a:ext>
            </a:extLst>
          </p:cNvPr>
          <p:cNvSpPr>
            <a:spLocks noGrp="1"/>
          </p:cNvSpPr>
          <p:nvPr>
            <p:ph type="sldNum" sz="quarter" idx="10"/>
          </p:nvPr>
        </p:nvSpPr>
        <p:spPr/>
        <p:txBody>
          <a:bodyPr/>
          <a:lstStyle/>
          <a:p>
            <a:pPr algn="r"/>
            <a:fld id="{F3477EC8-074D-41C4-94AE-E9EA7CEEA348}" type="slidenum">
              <a:rPr lang="en-US" smtClean="0"/>
              <a:pPr algn="r"/>
              <a:t>10</a:t>
            </a:fld>
            <a:endParaRPr lang="en-US"/>
          </a:p>
        </p:txBody>
      </p:sp>
      <p:pic>
        <p:nvPicPr>
          <p:cNvPr id="2" name="Slide 10">
            <a:hlinkClick r:id="" action="ppaction://media"/>
            <a:extLst>
              <a:ext uri="{FF2B5EF4-FFF2-40B4-BE49-F238E27FC236}">
                <a16:creationId xmlns:a16="http://schemas.microsoft.com/office/drawing/2014/main" id="{BCB105D4-874A-40EE-A67E-0759763080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4680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401636-207A-426C-929A-CC9C091183C4}"/>
              </a:ext>
            </a:extLst>
          </p:cNvPr>
          <p:cNvSpPr>
            <a:spLocks noGrp="1"/>
          </p:cNvSpPr>
          <p:nvPr>
            <p:ph type="title"/>
          </p:nvPr>
        </p:nvSpPr>
        <p:spPr>
          <a:xfrm>
            <a:off x="687388" y="2144103"/>
            <a:ext cx="8229600" cy="2123658"/>
          </a:xfrm>
        </p:spPr>
        <p:txBody>
          <a:bodyPr/>
          <a:lstStyle/>
          <a:p>
            <a:r>
              <a:rPr lang="en-US"/>
              <a:t>Decision Point 2: Define the Knowledge and Skills to Assess</a:t>
            </a:r>
          </a:p>
        </p:txBody>
      </p:sp>
      <p:sp>
        <p:nvSpPr>
          <p:cNvPr id="4" name="Slide Number Placeholder 3">
            <a:extLst>
              <a:ext uri="{FF2B5EF4-FFF2-40B4-BE49-F238E27FC236}">
                <a16:creationId xmlns:a16="http://schemas.microsoft.com/office/drawing/2014/main" id="{0637C9DF-5C03-4EDD-8DB7-1A9EE1D42949}"/>
              </a:ext>
            </a:extLst>
          </p:cNvPr>
          <p:cNvSpPr>
            <a:spLocks noGrp="1"/>
          </p:cNvSpPr>
          <p:nvPr>
            <p:ph type="sldNum" sz="quarter" idx="12"/>
          </p:nvPr>
        </p:nvSpPr>
        <p:spPr/>
        <p:txBody>
          <a:bodyPr/>
          <a:lstStyle/>
          <a:p>
            <a:pPr algn="r"/>
            <a:fld id="{F3477EC8-074D-41C4-94AE-E9EA7CEEA348}" type="slidenum">
              <a:rPr lang="en-US" smtClean="0"/>
              <a:pPr algn="r"/>
              <a:t>11</a:t>
            </a:fld>
            <a:endParaRPr lang="en-US"/>
          </a:p>
        </p:txBody>
      </p:sp>
      <p:pic>
        <p:nvPicPr>
          <p:cNvPr id="2" name="Slide 11">
            <a:hlinkClick r:id="" action="ppaction://media"/>
            <a:extLst>
              <a:ext uri="{FF2B5EF4-FFF2-40B4-BE49-F238E27FC236}">
                <a16:creationId xmlns:a16="http://schemas.microsoft.com/office/drawing/2014/main" id="{82DB60CB-FB6F-4E33-942F-528124503F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2234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0CB5FB-F3F3-4B37-82B7-3F9F6C0E2034}"/>
              </a:ext>
            </a:extLst>
          </p:cNvPr>
          <p:cNvSpPr>
            <a:spLocks noGrp="1"/>
          </p:cNvSpPr>
          <p:nvPr>
            <p:ph type="title"/>
          </p:nvPr>
        </p:nvSpPr>
        <p:spPr/>
        <p:txBody>
          <a:bodyPr>
            <a:normAutofit fontScale="90000"/>
          </a:bodyPr>
          <a:lstStyle/>
          <a:p>
            <a:r>
              <a:rPr lang="en-US"/>
              <a:t>Types of Knowledge and Skills</a:t>
            </a:r>
          </a:p>
        </p:txBody>
      </p:sp>
      <p:sp>
        <p:nvSpPr>
          <p:cNvPr id="4" name="Slide Number Placeholder 3">
            <a:extLst>
              <a:ext uri="{FF2B5EF4-FFF2-40B4-BE49-F238E27FC236}">
                <a16:creationId xmlns:a16="http://schemas.microsoft.com/office/drawing/2014/main" id="{08725C07-AAFD-4D8D-B470-87F1F1291DC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000" b="0" i="0" u="none" strike="noStrike" kern="1200" cap="none" spc="0" normalizeH="0" baseline="0" noProof="0">
              <a:ln>
                <a:noFill/>
              </a:ln>
              <a:solidFill>
                <a:srgbClr val="FFFFFF">
                  <a:lumMod val="75000"/>
                </a:srgbClr>
              </a:solidFill>
              <a:effectLst/>
              <a:uLnTx/>
              <a:uFillTx/>
              <a:latin typeface="Arial"/>
              <a:ea typeface="ＭＳ Ｐゴシック" charset="-128"/>
              <a:cs typeface="+mn-cs"/>
            </a:endParaRPr>
          </a:p>
        </p:txBody>
      </p:sp>
      <p:graphicFrame>
        <p:nvGraphicFramePr>
          <p:cNvPr id="8" name="Content Placeholder 7">
            <a:extLst>
              <a:ext uri="{FF2B5EF4-FFF2-40B4-BE49-F238E27FC236}">
                <a16:creationId xmlns:a16="http://schemas.microsoft.com/office/drawing/2014/main" id="{8E80755A-1474-46BC-868B-42C7B90438E1}"/>
              </a:ext>
            </a:extLst>
          </p:cNvPr>
          <p:cNvGraphicFramePr>
            <a:graphicFrameLocks noGrp="1"/>
          </p:cNvGraphicFramePr>
          <p:nvPr>
            <p:ph sz="quarter" idx="11"/>
            <p:extLst>
              <p:ext uri="{D42A27DB-BD31-4B8C-83A1-F6EECF244321}">
                <p14:modId xmlns:p14="http://schemas.microsoft.com/office/powerpoint/2010/main" val="574488309"/>
              </p:ext>
            </p:extLst>
          </p:nvPr>
        </p:nvGraphicFramePr>
        <p:xfrm>
          <a:off x="114300" y="1125539"/>
          <a:ext cx="8915400" cy="45241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12">
            <a:hlinkClick r:id="" action="ppaction://media"/>
            <a:extLst>
              <a:ext uri="{FF2B5EF4-FFF2-40B4-BE49-F238E27FC236}">
                <a16:creationId xmlns:a16="http://schemas.microsoft.com/office/drawing/2014/main" id="{4FA61D5E-669C-46E9-9C3B-1485D09D8D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2214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Key Considerations for Defining Skills </a:t>
            </a:r>
          </a:p>
        </p:txBody>
      </p:sp>
      <p:sp>
        <p:nvSpPr>
          <p:cNvPr id="3" name="Slide Number Placeholder 2">
            <a:extLst>
              <a:ext uri="{FF2B5EF4-FFF2-40B4-BE49-F238E27FC236}">
                <a16:creationId xmlns:a16="http://schemas.microsoft.com/office/drawing/2014/main" id="{D76D5A1D-574C-4630-81E0-C79C9050B92E}"/>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0" lang="en-US" sz="1000" b="0" i="0" u="none" strike="noStrike" kern="1200" cap="none" spc="0" normalizeH="0" baseline="0" noProof="0">
              <a:ln>
                <a:noFill/>
              </a:ln>
              <a:solidFill>
                <a:srgbClr val="FFFFFF">
                  <a:lumMod val="75000"/>
                </a:srgbClr>
              </a:solidFill>
              <a:effectLst/>
              <a:uLnTx/>
              <a:uFillTx/>
              <a:latin typeface="Arial"/>
              <a:ea typeface="ＭＳ Ｐゴシック" charset="-128"/>
              <a:cs typeface="+mn-cs"/>
            </a:endParaRPr>
          </a:p>
        </p:txBody>
      </p:sp>
      <p:sp>
        <p:nvSpPr>
          <p:cNvPr id="4" name="Content Placeholder 3">
            <a:extLst>
              <a:ext uri="{FF2B5EF4-FFF2-40B4-BE49-F238E27FC236}">
                <a16:creationId xmlns:a16="http://schemas.microsoft.com/office/drawing/2014/main" id="{1EE5011B-979C-4CCB-BB91-4AE9B0EF8F8C}"/>
              </a:ext>
            </a:extLst>
          </p:cNvPr>
          <p:cNvSpPr>
            <a:spLocks noGrp="1"/>
          </p:cNvSpPr>
          <p:nvPr>
            <p:ph sz="quarter" idx="11"/>
          </p:nvPr>
        </p:nvSpPr>
        <p:spPr/>
        <p:txBody>
          <a:bodyPr/>
          <a:lstStyle/>
          <a:p>
            <a:pPr marL="0" indent="0">
              <a:buNone/>
            </a:pPr>
            <a:r>
              <a:rPr lang="en-US"/>
              <a:t> </a:t>
            </a:r>
          </a:p>
        </p:txBody>
      </p:sp>
      <p:sp>
        <p:nvSpPr>
          <p:cNvPr id="6" name="Speech Bubble: Rectangle 5">
            <a:extLst>
              <a:ext uri="{FF2B5EF4-FFF2-40B4-BE49-F238E27FC236}">
                <a16:creationId xmlns:a16="http://schemas.microsoft.com/office/drawing/2014/main" id="{2264557C-F151-4F8A-9090-C29E5D6B7F36}"/>
              </a:ext>
            </a:extLst>
          </p:cNvPr>
          <p:cNvSpPr/>
          <p:nvPr/>
        </p:nvSpPr>
        <p:spPr>
          <a:xfrm>
            <a:off x="342900" y="1294929"/>
            <a:ext cx="3469341" cy="1744756"/>
          </a:xfrm>
          <a:prstGeom prst="wedgeRectCallout">
            <a:avLst>
              <a:gd name="adj1" fmla="val -44606"/>
              <a:gd name="adj2" fmla="val 7597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rial"/>
                <a:ea typeface="+mn-ea"/>
                <a:cs typeface="+mn-cs"/>
              </a:rPr>
              <a:t>Describe the knowledge and skills at the student level.</a:t>
            </a:r>
          </a:p>
        </p:txBody>
      </p:sp>
      <p:sp>
        <p:nvSpPr>
          <p:cNvPr id="7" name="Speech Bubble: Oval 6">
            <a:extLst>
              <a:ext uri="{FF2B5EF4-FFF2-40B4-BE49-F238E27FC236}">
                <a16:creationId xmlns:a16="http://schemas.microsoft.com/office/drawing/2014/main" id="{1280115C-BFD4-4196-A0C4-76E56F1E362D}"/>
              </a:ext>
            </a:extLst>
          </p:cNvPr>
          <p:cNvSpPr/>
          <p:nvPr/>
        </p:nvSpPr>
        <p:spPr>
          <a:xfrm>
            <a:off x="503314" y="3251388"/>
            <a:ext cx="4313863" cy="2575510"/>
          </a:xfrm>
          <a:prstGeom prst="wedgeEllipseCallout">
            <a:avLst>
              <a:gd name="adj1" fmla="val 48535"/>
              <a:gd name="adj2" fmla="val 39783"/>
            </a:avLst>
          </a:prstGeom>
          <a:solidFill>
            <a:srgbClr val="2D47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Clearly define the selected knowledge and skills so student can self-assess.</a:t>
            </a: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9" name="Thought Bubble: Cloud 8">
            <a:extLst>
              <a:ext uri="{FF2B5EF4-FFF2-40B4-BE49-F238E27FC236}">
                <a16:creationId xmlns:a16="http://schemas.microsoft.com/office/drawing/2014/main" id="{3AD5E0DC-FBC6-4E8B-B524-0D944AF4211A}"/>
              </a:ext>
            </a:extLst>
          </p:cNvPr>
          <p:cNvSpPr/>
          <p:nvPr/>
        </p:nvSpPr>
        <p:spPr>
          <a:xfrm>
            <a:off x="4683992" y="1337240"/>
            <a:ext cx="4313863" cy="3389763"/>
          </a:xfrm>
          <a:prstGeom prst="cloudCallout">
            <a:avLst/>
          </a:prstGeom>
          <a:solidFill>
            <a:srgbClr val="883A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rial"/>
                <a:ea typeface="+mn-ea"/>
                <a:cs typeface="+mn-cs"/>
              </a:rPr>
              <a:t>Provide additional information or context to help educators when reviewing a student self-assessment.</a:t>
            </a:r>
          </a:p>
        </p:txBody>
      </p:sp>
      <p:pic>
        <p:nvPicPr>
          <p:cNvPr id="2" name="Slide 13">
            <a:hlinkClick r:id="" action="ppaction://media"/>
            <a:extLst>
              <a:ext uri="{FF2B5EF4-FFF2-40B4-BE49-F238E27FC236}">
                <a16:creationId xmlns:a16="http://schemas.microsoft.com/office/drawing/2014/main" id="{90430C73-3910-4ADA-A4F5-E4CF4B1991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2731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99E99-8574-4CEA-94D5-93BC2A167B6C}"/>
              </a:ext>
            </a:extLst>
          </p:cNvPr>
          <p:cNvSpPr>
            <a:spLocks noGrp="1"/>
          </p:cNvSpPr>
          <p:nvPr>
            <p:ph type="title"/>
          </p:nvPr>
        </p:nvSpPr>
        <p:spPr/>
        <p:txBody>
          <a:bodyPr>
            <a:normAutofit/>
          </a:bodyPr>
          <a:lstStyle/>
          <a:p>
            <a:r>
              <a:rPr lang="en-US" sz="4000"/>
              <a:t>Approaches to Defining Knowledge and Skills</a:t>
            </a:r>
          </a:p>
        </p:txBody>
      </p:sp>
      <p:sp>
        <p:nvSpPr>
          <p:cNvPr id="4" name="Slide Number Placeholder 3">
            <a:extLst>
              <a:ext uri="{FF2B5EF4-FFF2-40B4-BE49-F238E27FC236}">
                <a16:creationId xmlns:a16="http://schemas.microsoft.com/office/drawing/2014/main" id="{F3C8F812-B4EC-4E4E-877C-AC9D5DE56ED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a:ln>
                <a:noFill/>
              </a:ln>
              <a:solidFill>
                <a:srgbClr val="FFFFFF">
                  <a:lumMod val="75000"/>
                </a:srgbClr>
              </a:solidFill>
              <a:effectLst/>
              <a:uLnTx/>
              <a:uFillTx/>
              <a:latin typeface="Arial"/>
              <a:ea typeface="ＭＳ Ｐゴシック" charset="-128"/>
              <a:cs typeface="+mn-cs"/>
            </a:endParaRPr>
          </a:p>
        </p:txBody>
      </p:sp>
      <p:graphicFrame>
        <p:nvGraphicFramePr>
          <p:cNvPr id="6" name="Content Placeholder 5">
            <a:extLst>
              <a:ext uri="{FF2B5EF4-FFF2-40B4-BE49-F238E27FC236}">
                <a16:creationId xmlns:a16="http://schemas.microsoft.com/office/drawing/2014/main" id="{986BD39F-8594-4BBA-9DF5-7D9D77DB19BB}"/>
              </a:ext>
            </a:extLst>
          </p:cNvPr>
          <p:cNvGraphicFramePr>
            <a:graphicFrameLocks noGrp="1"/>
          </p:cNvGraphicFramePr>
          <p:nvPr>
            <p:ph sz="quarter" idx="11"/>
            <p:extLst>
              <p:ext uri="{D42A27DB-BD31-4B8C-83A1-F6EECF244321}">
                <p14:modId xmlns:p14="http://schemas.microsoft.com/office/powerpoint/2010/main" val="1272316766"/>
              </p:ext>
            </p:extLst>
          </p:nvPr>
        </p:nvGraphicFramePr>
        <p:xfrm>
          <a:off x="114300" y="1125538"/>
          <a:ext cx="8915400" cy="4759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Graphic 7" descr="Checklist">
            <a:extLst>
              <a:ext uri="{FF2B5EF4-FFF2-40B4-BE49-F238E27FC236}">
                <a16:creationId xmlns:a16="http://schemas.microsoft.com/office/drawing/2014/main" id="{F482F982-8A3E-45B9-AB4A-9741F331A97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8199" y="3641398"/>
            <a:ext cx="815009" cy="815009"/>
          </a:xfrm>
          <a:prstGeom prst="rect">
            <a:avLst/>
          </a:prstGeom>
        </p:spPr>
      </p:pic>
      <p:pic>
        <p:nvPicPr>
          <p:cNvPr id="10" name="Graphic 9" descr="Chat">
            <a:extLst>
              <a:ext uri="{FF2B5EF4-FFF2-40B4-BE49-F238E27FC236}">
                <a16:creationId xmlns:a16="http://schemas.microsoft.com/office/drawing/2014/main" id="{F134D146-6343-4AA1-9923-E84C189794C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8503" y="2575127"/>
            <a:ext cx="914400" cy="914400"/>
          </a:xfrm>
          <a:prstGeom prst="rect">
            <a:avLst/>
          </a:prstGeom>
        </p:spPr>
      </p:pic>
      <p:pic>
        <p:nvPicPr>
          <p:cNvPr id="14" name="Graphic 13" descr="Download from cloud">
            <a:extLst>
              <a:ext uri="{FF2B5EF4-FFF2-40B4-BE49-F238E27FC236}">
                <a16:creationId xmlns:a16="http://schemas.microsoft.com/office/drawing/2014/main" id="{20D8636B-01E1-4978-943A-92610FBA841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0999" y="4713435"/>
            <a:ext cx="914400" cy="914400"/>
          </a:xfrm>
          <a:prstGeom prst="rect">
            <a:avLst/>
          </a:prstGeom>
        </p:spPr>
      </p:pic>
      <p:pic>
        <p:nvPicPr>
          <p:cNvPr id="16" name="Graphic 15" descr="Users">
            <a:extLst>
              <a:ext uri="{FF2B5EF4-FFF2-40B4-BE49-F238E27FC236}">
                <a16:creationId xmlns:a16="http://schemas.microsoft.com/office/drawing/2014/main" id="{84B90DF9-1BD4-4AF7-B7BC-16ABBC15AAB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999" y="1403699"/>
            <a:ext cx="914400" cy="914400"/>
          </a:xfrm>
          <a:prstGeom prst="rect">
            <a:avLst/>
          </a:prstGeom>
        </p:spPr>
      </p:pic>
      <p:pic>
        <p:nvPicPr>
          <p:cNvPr id="2" name="Slide 14">
            <a:hlinkClick r:id="" action="ppaction://media"/>
            <a:extLst>
              <a:ext uri="{FF2B5EF4-FFF2-40B4-BE49-F238E27FC236}">
                <a16:creationId xmlns:a16="http://schemas.microsoft.com/office/drawing/2014/main" id="{D8383B17-FBEA-4F49-8A79-63520172AEA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7505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0A66373-3FDB-480C-9467-36CD12188128}"/>
              </a:ext>
            </a:extLst>
          </p:cNvPr>
          <p:cNvSpPr>
            <a:spLocks noGrp="1"/>
          </p:cNvSpPr>
          <p:nvPr>
            <p:ph idx="1"/>
          </p:nvPr>
        </p:nvSpPr>
        <p:spPr/>
        <p:txBody>
          <a:bodyPr/>
          <a:lstStyle/>
          <a:p>
            <a:r>
              <a:rPr lang="en-US"/>
              <a:t>Refer to Handout 5, Decision Point 2.</a:t>
            </a:r>
          </a:p>
          <a:p>
            <a:r>
              <a:rPr lang="en-US"/>
              <a:t>In your team, discuss and respond to the guiding questions in the Decision Point 2 section of the handouts to define the knowledge and skills to assess in the self-assessment.</a:t>
            </a:r>
          </a:p>
          <a:p>
            <a:r>
              <a:rPr lang="en-US"/>
              <a:t>Capture your final decision on the handout.</a:t>
            </a:r>
          </a:p>
        </p:txBody>
      </p:sp>
      <p:sp>
        <p:nvSpPr>
          <p:cNvPr id="5" name="Title 4">
            <a:extLst>
              <a:ext uri="{FF2B5EF4-FFF2-40B4-BE49-F238E27FC236}">
                <a16:creationId xmlns:a16="http://schemas.microsoft.com/office/drawing/2014/main" id="{145A2CAC-9FA9-48B0-B1BD-49C4B1E7A065}"/>
              </a:ext>
            </a:extLst>
          </p:cNvPr>
          <p:cNvSpPr>
            <a:spLocks noGrp="1"/>
          </p:cNvSpPr>
          <p:nvPr>
            <p:ph type="title"/>
          </p:nvPr>
        </p:nvSpPr>
        <p:spPr/>
        <p:txBody>
          <a:bodyPr>
            <a:normAutofit/>
          </a:bodyPr>
          <a:lstStyle/>
          <a:p>
            <a:r>
              <a:rPr lang="en-US"/>
              <a:t>Discussion: Defining Knowledge and Skills</a:t>
            </a:r>
            <a:endParaRPr lang="en-US" strike="sngStrike"/>
          </a:p>
        </p:txBody>
      </p:sp>
      <p:sp>
        <p:nvSpPr>
          <p:cNvPr id="3" name="Slide Number Placeholder 2">
            <a:extLst>
              <a:ext uri="{FF2B5EF4-FFF2-40B4-BE49-F238E27FC236}">
                <a16:creationId xmlns:a16="http://schemas.microsoft.com/office/drawing/2014/main" id="{B8F2B983-B838-4260-8575-BF163D7573A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a:ln>
                <a:noFill/>
              </a:ln>
              <a:solidFill>
                <a:srgbClr val="FFFFFF">
                  <a:lumMod val="75000"/>
                </a:srgbClr>
              </a:solidFill>
              <a:effectLst/>
              <a:uLnTx/>
              <a:uFillTx/>
              <a:latin typeface="Arial"/>
              <a:ea typeface="ＭＳ Ｐゴシック" charset="-128"/>
              <a:cs typeface="+mn-cs"/>
            </a:endParaRPr>
          </a:p>
        </p:txBody>
      </p:sp>
      <p:pic>
        <p:nvPicPr>
          <p:cNvPr id="2" name="Slide 15">
            <a:hlinkClick r:id="" action="ppaction://media"/>
            <a:extLst>
              <a:ext uri="{FF2B5EF4-FFF2-40B4-BE49-F238E27FC236}">
                <a16:creationId xmlns:a16="http://schemas.microsoft.com/office/drawing/2014/main" id="{451F1232-281B-4383-BC92-964EE38A25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1840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1A293-565D-4FA6-9F88-05B75C18D72E}"/>
              </a:ext>
            </a:extLst>
          </p:cNvPr>
          <p:cNvSpPr>
            <a:spLocks noGrp="1"/>
          </p:cNvSpPr>
          <p:nvPr>
            <p:ph type="title"/>
          </p:nvPr>
        </p:nvSpPr>
        <p:spPr>
          <a:xfrm>
            <a:off x="687388" y="2144103"/>
            <a:ext cx="8229600" cy="2123658"/>
          </a:xfrm>
        </p:spPr>
        <p:txBody>
          <a:bodyPr/>
          <a:lstStyle/>
          <a:p>
            <a:r>
              <a:rPr lang="en-US"/>
              <a:t>Decision Point 3: Select the Type of Student Self-Assessment</a:t>
            </a:r>
          </a:p>
        </p:txBody>
      </p:sp>
      <p:sp>
        <p:nvSpPr>
          <p:cNvPr id="4" name="Slide Number Placeholder 3">
            <a:extLst>
              <a:ext uri="{FF2B5EF4-FFF2-40B4-BE49-F238E27FC236}">
                <a16:creationId xmlns:a16="http://schemas.microsoft.com/office/drawing/2014/main" id="{08A2F4C4-EA5E-457D-BEB1-A3D18439094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000" b="0" i="0" u="none" strike="noStrike" kern="1200" cap="none" spc="0" normalizeH="0" baseline="0" noProof="0">
              <a:ln>
                <a:noFill/>
              </a:ln>
              <a:solidFill>
                <a:srgbClr val="FFFFFF">
                  <a:lumMod val="75000"/>
                </a:srgbClr>
              </a:solidFill>
              <a:effectLst/>
              <a:uLnTx/>
              <a:uFillTx/>
              <a:latin typeface="Arial" pitchFamily="34" charset="0"/>
              <a:ea typeface="ＭＳ Ｐゴシック"/>
            </a:endParaRPr>
          </a:p>
        </p:txBody>
      </p:sp>
      <p:pic>
        <p:nvPicPr>
          <p:cNvPr id="2" name="Slide 16">
            <a:hlinkClick r:id="" action="ppaction://media"/>
            <a:extLst>
              <a:ext uri="{FF2B5EF4-FFF2-40B4-BE49-F238E27FC236}">
                <a16:creationId xmlns:a16="http://schemas.microsoft.com/office/drawing/2014/main" id="{827C000E-3FA3-491B-93E3-86C57D674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574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E80D8FC9-4F7D-4B16-A161-9772ACD23FC0}"/>
              </a:ext>
            </a:extLst>
          </p:cNvPr>
          <p:cNvGraphicFramePr>
            <a:graphicFrameLocks noGrp="1"/>
          </p:cNvGraphicFramePr>
          <p:nvPr>
            <p:ph idx="1"/>
            <p:extLst>
              <p:ext uri="{D42A27DB-BD31-4B8C-83A1-F6EECF244321}">
                <p14:modId xmlns:p14="http://schemas.microsoft.com/office/powerpoint/2010/main" val="1111450188"/>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B13FC240-FEAA-4619-96C6-CA6258C23B07}"/>
              </a:ext>
            </a:extLst>
          </p:cNvPr>
          <p:cNvSpPr>
            <a:spLocks noGrp="1"/>
          </p:cNvSpPr>
          <p:nvPr>
            <p:ph type="title"/>
          </p:nvPr>
        </p:nvSpPr>
        <p:spPr/>
        <p:txBody>
          <a:bodyPr/>
          <a:lstStyle/>
          <a:p>
            <a:r>
              <a:rPr lang="en-US"/>
              <a:t>Types of Student Self-Assessments</a:t>
            </a:r>
          </a:p>
        </p:txBody>
      </p:sp>
      <p:sp>
        <p:nvSpPr>
          <p:cNvPr id="4" name="Slide Number Placeholder 3">
            <a:extLst>
              <a:ext uri="{FF2B5EF4-FFF2-40B4-BE49-F238E27FC236}">
                <a16:creationId xmlns:a16="http://schemas.microsoft.com/office/drawing/2014/main" id="{B6C2CCCA-6868-441C-9D22-5C064582DCB3}"/>
              </a:ext>
            </a:extLst>
          </p:cNvPr>
          <p:cNvSpPr>
            <a:spLocks noGrp="1"/>
          </p:cNvSpPr>
          <p:nvPr>
            <p:ph type="sldNum" sz="quarter" idx="10"/>
          </p:nvPr>
        </p:nvSpPr>
        <p:spPr/>
        <p:txBody>
          <a:bodyPr/>
          <a:lstStyle/>
          <a:p>
            <a:fld id="{A1A8B8B9-B651-4439-A868-E8F04EF81465}" type="slidenum">
              <a:rPr lang="en-US" smtClean="0"/>
              <a:pPr/>
              <a:t>17</a:t>
            </a:fld>
            <a:endParaRPr lang="en-US"/>
          </a:p>
        </p:txBody>
      </p:sp>
      <p:pic>
        <p:nvPicPr>
          <p:cNvPr id="2" name="Slide 17">
            <a:hlinkClick r:id="" action="ppaction://media"/>
            <a:extLst>
              <a:ext uri="{FF2B5EF4-FFF2-40B4-BE49-F238E27FC236}">
                <a16:creationId xmlns:a16="http://schemas.microsoft.com/office/drawing/2014/main" id="{6718559C-EB1A-4FBC-B8FA-6856F242FF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2537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F291C5-B6B8-40F7-8E0F-7EB73826223F}"/>
              </a:ext>
            </a:extLst>
          </p:cNvPr>
          <p:cNvSpPr>
            <a:spLocks noGrp="1"/>
          </p:cNvSpPr>
          <p:nvPr>
            <p:ph type="title"/>
          </p:nvPr>
        </p:nvSpPr>
        <p:spPr/>
        <p:txBody>
          <a:bodyPr>
            <a:normAutofit fontScale="90000"/>
          </a:bodyPr>
          <a:lstStyle/>
          <a:p>
            <a:r>
              <a:rPr lang="en-US"/>
              <a:t>Likert Scale Example: Tennessee</a:t>
            </a:r>
          </a:p>
        </p:txBody>
      </p:sp>
      <p:sp>
        <p:nvSpPr>
          <p:cNvPr id="4" name="Slide Number Placeholder 3">
            <a:extLst>
              <a:ext uri="{FF2B5EF4-FFF2-40B4-BE49-F238E27FC236}">
                <a16:creationId xmlns:a16="http://schemas.microsoft.com/office/drawing/2014/main" id="{7820DABF-C3CD-4005-A358-E21B899BD53A}"/>
              </a:ext>
            </a:extLst>
          </p:cNvPr>
          <p:cNvSpPr>
            <a:spLocks noGrp="1"/>
          </p:cNvSpPr>
          <p:nvPr>
            <p:ph type="sldNum" sz="quarter" idx="10"/>
          </p:nvPr>
        </p:nvSpPr>
        <p:spPr/>
        <p:txBody>
          <a:bodyPr/>
          <a:lstStyle/>
          <a:p>
            <a:pPr algn="r"/>
            <a:fld id="{F3477EC8-074D-41C4-94AE-E9EA7CEEA348}" type="slidenum">
              <a:rPr lang="en-US" smtClean="0"/>
              <a:pPr algn="r"/>
              <a:t>18</a:t>
            </a:fld>
            <a:endParaRPr lang="en-US"/>
          </a:p>
        </p:txBody>
      </p:sp>
      <p:sp>
        <p:nvSpPr>
          <p:cNvPr id="8" name="TextBox 7">
            <a:extLst>
              <a:ext uri="{FF2B5EF4-FFF2-40B4-BE49-F238E27FC236}">
                <a16:creationId xmlns:a16="http://schemas.microsoft.com/office/drawing/2014/main" id="{AEBEE718-E5AB-44A5-8CA1-0CB034019343}"/>
              </a:ext>
            </a:extLst>
          </p:cNvPr>
          <p:cNvSpPr txBox="1"/>
          <p:nvPr/>
        </p:nvSpPr>
        <p:spPr>
          <a:xfrm>
            <a:off x="5410200" y="5662895"/>
            <a:ext cx="3959225"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hlinkClick r:id="rId5"/>
              </a:rPr>
              <a:t>Tennessee Department of Education, n.d.</a:t>
            </a:r>
            <a:endParaRPr kumimoji="0" lang="en-US" sz="1200" b="0" i="0" u="none" strike="noStrike" kern="1200" cap="none" spc="0" normalizeH="0" baseline="0" noProof="0">
              <a:ln>
                <a:noFill/>
              </a:ln>
              <a:solidFill>
                <a:srgbClr val="000000"/>
              </a:solidFill>
              <a:effectLst/>
              <a:uLnTx/>
              <a:uFillTx/>
              <a:latin typeface="+mn-lt"/>
              <a:ea typeface="ＭＳ Ｐゴシック" pitchFamily="-48" charset="-128"/>
            </a:endParaRPr>
          </a:p>
        </p:txBody>
      </p:sp>
      <p:pic>
        <p:nvPicPr>
          <p:cNvPr id="9" name="Content Placeholder 8">
            <a:extLst>
              <a:ext uri="{FF2B5EF4-FFF2-40B4-BE49-F238E27FC236}">
                <a16:creationId xmlns:a16="http://schemas.microsoft.com/office/drawing/2014/main" id="{FDDCD211-33E8-425A-9DEA-C25353DE0672}"/>
              </a:ext>
            </a:extLst>
          </p:cNvPr>
          <p:cNvPicPr>
            <a:picLocks noGrp="1" noChangeAspect="1"/>
          </p:cNvPicPr>
          <p:nvPr>
            <p:ph sz="quarter" idx="11"/>
          </p:nvPr>
        </p:nvPicPr>
        <p:blipFill>
          <a:blip r:embed="rId6"/>
          <a:stretch>
            <a:fillRect/>
          </a:stretch>
        </p:blipFill>
        <p:spPr>
          <a:xfrm>
            <a:off x="114300" y="1356288"/>
            <a:ext cx="8915400" cy="4297824"/>
          </a:xfrm>
          <a:prstGeom prst="rect">
            <a:avLst/>
          </a:prstGeom>
        </p:spPr>
      </p:pic>
      <p:pic>
        <p:nvPicPr>
          <p:cNvPr id="2" name="Slide 18">
            <a:hlinkClick r:id="" action="ppaction://media"/>
            <a:extLst>
              <a:ext uri="{FF2B5EF4-FFF2-40B4-BE49-F238E27FC236}">
                <a16:creationId xmlns:a16="http://schemas.microsoft.com/office/drawing/2014/main" id="{CD874646-5129-4A10-8F13-6DFBCBD237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985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7BC7-D118-4CEF-966B-39CC4C108DCF}"/>
              </a:ext>
            </a:extLst>
          </p:cNvPr>
          <p:cNvSpPr>
            <a:spLocks noGrp="1"/>
          </p:cNvSpPr>
          <p:nvPr>
            <p:ph type="title"/>
          </p:nvPr>
        </p:nvSpPr>
        <p:spPr/>
        <p:txBody>
          <a:bodyPr>
            <a:normAutofit/>
          </a:bodyPr>
          <a:lstStyle/>
          <a:p>
            <a:r>
              <a:rPr lang="en-US" sz="4000"/>
              <a:t>Self-Reflection Example: North Carolina</a:t>
            </a:r>
          </a:p>
        </p:txBody>
      </p:sp>
      <p:sp>
        <p:nvSpPr>
          <p:cNvPr id="3" name="Slide Number Placeholder 2">
            <a:extLst>
              <a:ext uri="{FF2B5EF4-FFF2-40B4-BE49-F238E27FC236}">
                <a16:creationId xmlns:a16="http://schemas.microsoft.com/office/drawing/2014/main" id="{73E43FD1-1E04-4457-B625-37C8D03BB269}"/>
              </a:ext>
            </a:extLst>
          </p:cNvPr>
          <p:cNvSpPr>
            <a:spLocks noGrp="1"/>
          </p:cNvSpPr>
          <p:nvPr>
            <p:ph type="sldNum" sz="quarter" idx="10"/>
          </p:nvPr>
        </p:nvSpPr>
        <p:spPr/>
        <p:txBody>
          <a:bodyPr/>
          <a:lstStyle/>
          <a:p>
            <a:pPr algn="r"/>
            <a:fld id="{F3477EC8-074D-41C4-94AE-E9EA7CEEA348}" type="slidenum">
              <a:rPr lang="en-US" smtClean="0"/>
              <a:pPr algn="r"/>
              <a:t>19</a:t>
            </a:fld>
            <a:endParaRPr lang="en-US"/>
          </a:p>
        </p:txBody>
      </p:sp>
      <p:pic>
        <p:nvPicPr>
          <p:cNvPr id="5" name="Picture 4">
            <a:extLst>
              <a:ext uri="{FF2B5EF4-FFF2-40B4-BE49-F238E27FC236}">
                <a16:creationId xmlns:a16="http://schemas.microsoft.com/office/drawing/2014/main" id="{8C68A486-973B-41DA-9268-E0B92064965B}"/>
              </a:ext>
            </a:extLst>
          </p:cNvPr>
          <p:cNvPicPr>
            <a:picLocks noChangeAspect="1"/>
          </p:cNvPicPr>
          <p:nvPr/>
        </p:nvPicPr>
        <p:blipFill>
          <a:blip r:embed="rId5"/>
          <a:stretch>
            <a:fillRect/>
          </a:stretch>
        </p:blipFill>
        <p:spPr>
          <a:xfrm>
            <a:off x="1381125" y="1057275"/>
            <a:ext cx="6048375" cy="4495658"/>
          </a:xfrm>
          <a:prstGeom prst="rect">
            <a:avLst/>
          </a:prstGeom>
        </p:spPr>
      </p:pic>
      <p:sp>
        <p:nvSpPr>
          <p:cNvPr id="6" name="TextBox 5">
            <a:extLst>
              <a:ext uri="{FF2B5EF4-FFF2-40B4-BE49-F238E27FC236}">
                <a16:creationId xmlns:a16="http://schemas.microsoft.com/office/drawing/2014/main" id="{4C98476C-3CED-40A5-8C85-D91B1201A021}"/>
              </a:ext>
            </a:extLst>
          </p:cNvPr>
          <p:cNvSpPr txBox="1"/>
          <p:nvPr/>
        </p:nvSpPr>
        <p:spPr>
          <a:xfrm>
            <a:off x="5791201" y="5636542"/>
            <a:ext cx="312102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hlinkClick r:id="rId6"/>
              </a:rPr>
              <a:t>North Carolina Public Schools, n.d.</a:t>
            </a:r>
            <a:endParaRPr kumimoji="0" lang="en-US" sz="1200" b="0" i="0" u="none" strike="noStrike" kern="1200" cap="none" spc="0" normalizeH="0" baseline="0" noProof="0">
              <a:ln>
                <a:noFill/>
              </a:ln>
              <a:solidFill>
                <a:srgbClr val="000000"/>
              </a:solidFill>
              <a:effectLst/>
              <a:uLnTx/>
              <a:uFillTx/>
              <a:latin typeface="+mn-lt"/>
              <a:ea typeface="ＭＳ Ｐゴシック" pitchFamily="-48" charset="-128"/>
            </a:endParaRPr>
          </a:p>
        </p:txBody>
      </p:sp>
      <p:pic>
        <p:nvPicPr>
          <p:cNvPr id="4" name="Slide 19">
            <a:hlinkClick r:id="" action="ppaction://media"/>
            <a:extLst>
              <a:ext uri="{FF2B5EF4-FFF2-40B4-BE49-F238E27FC236}">
                <a16:creationId xmlns:a16="http://schemas.microsoft.com/office/drawing/2014/main" id="{6CBDF1C5-DEFE-424E-8513-2F57EC0D09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3973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8BD3E-3D22-436D-8441-7B3C55AA3E48}"/>
              </a:ext>
            </a:extLst>
          </p:cNvPr>
          <p:cNvSpPr>
            <a:spLocks noGrp="1"/>
          </p:cNvSpPr>
          <p:nvPr>
            <p:ph idx="1"/>
          </p:nvPr>
        </p:nvSpPr>
        <p:spPr/>
        <p:txBody>
          <a:bodyPr/>
          <a:lstStyle/>
          <a:p>
            <a:r>
              <a:rPr lang="en-US"/>
              <a:t>Module 1: Selecting Appropriate Measures</a:t>
            </a:r>
          </a:p>
          <a:p>
            <a:r>
              <a:rPr lang="en-US"/>
              <a:t>Module 2: Developing Portfolios</a:t>
            </a:r>
          </a:p>
          <a:p>
            <a:r>
              <a:rPr lang="en-US"/>
              <a:t>Module 3: Designing Rubrics</a:t>
            </a:r>
          </a:p>
          <a:p>
            <a:r>
              <a:rPr lang="en-US"/>
              <a:t>Module 4: Constructing Employer Feedback and Evaluation</a:t>
            </a:r>
          </a:p>
          <a:p>
            <a:r>
              <a:rPr lang="en-US" b="1"/>
              <a:t>Module 5: Creating Student Self-Assessments</a:t>
            </a:r>
          </a:p>
        </p:txBody>
      </p:sp>
      <p:sp>
        <p:nvSpPr>
          <p:cNvPr id="3" name="Title 2">
            <a:extLst>
              <a:ext uri="{FF2B5EF4-FFF2-40B4-BE49-F238E27FC236}">
                <a16:creationId xmlns:a16="http://schemas.microsoft.com/office/drawing/2014/main" id="{3FF3A11E-8942-44DC-91ED-6A8209564FA4}"/>
              </a:ext>
            </a:extLst>
          </p:cNvPr>
          <p:cNvSpPr>
            <a:spLocks noGrp="1"/>
          </p:cNvSpPr>
          <p:nvPr>
            <p:ph type="title"/>
          </p:nvPr>
        </p:nvSpPr>
        <p:spPr/>
        <p:txBody>
          <a:bodyPr/>
          <a:lstStyle/>
          <a:p>
            <a:r>
              <a:rPr lang="en-US"/>
              <a:t>Work-Based Learning Module Series</a:t>
            </a:r>
          </a:p>
        </p:txBody>
      </p:sp>
      <p:sp>
        <p:nvSpPr>
          <p:cNvPr id="4" name="Slide Number Placeholder 3">
            <a:extLst>
              <a:ext uri="{FF2B5EF4-FFF2-40B4-BE49-F238E27FC236}">
                <a16:creationId xmlns:a16="http://schemas.microsoft.com/office/drawing/2014/main" id="{F798156E-0EBA-4CF3-8C6B-6F0F4DB7B1A8}"/>
              </a:ext>
            </a:extLst>
          </p:cNvPr>
          <p:cNvSpPr>
            <a:spLocks noGrp="1"/>
          </p:cNvSpPr>
          <p:nvPr>
            <p:ph type="sldNum" sz="quarter" idx="10"/>
          </p:nvPr>
        </p:nvSpPr>
        <p:spPr/>
        <p:txBody>
          <a:bodyPr/>
          <a:lstStyle/>
          <a:p>
            <a:pPr algn="r"/>
            <a:fld id="{F3477EC8-074D-41C4-94AE-E9EA7CEEA348}" type="slidenum">
              <a:rPr lang="en-US" smtClean="0"/>
              <a:pPr algn="r"/>
              <a:t>2</a:t>
            </a:fld>
            <a:endParaRPr lang="en-US"/>
          </a:p>
        </p:txBody>
      </p:sp>
      <p:pic>
        <p:nvPicPr>
          <p:cNvPr id="5" name="Slide 2">
            <a:hlinkClick r:id="" action="ppaction://media"/>
            <a:extLst>
              <a:ext uri="{FF2B5EF4-FFF2-40B4-BE49-F238E27FC236}">
                <a16:creationId xmlns:a16="http://schemas.microsoft.com/office/drawing/2014/main" id="{356D72C1-EDFB-40E3-80E6-B0F0FA713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3939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645FC26C-F87A-4DF5-9ED7-418B9A3685F2}"/>
              </a:ext>
            </a:extLst>
          </p:cNvPr>
          <p:cNvPicPr>
            <a:picLocks noGrp="1" noChangeAspect="1"/>
          </p:cNvPicPr>
          <p:nvPr>
            <p:ph idx="1"/>
          </p:nvPr>
        </p:nvPicPr>
        <p:blipFill>
          <a:blip r:embed="rId5"/>
          <a:stretch>
            <a:fillRect/>
          </a:stretch>
        </p:blipFill>
        <p:spPr>
          <a:xfrm>
            <a:off x="687388" y="2797357"/>
            <a:ext cx="3973512" cy="2368186"/>
          </a:xfrm>
          <a:prstGeom prst="rect">
            <a:avLst/>
          </a:prstGeom>
        </p:spPr>
      </p:pic>
      <p:pic>
        <p:nvPicPr>
          <p:cNvPr id="9" name="Content Placeholder 8">
            <a:extLst>
              <a:ext uri="{FF2B5EF4-FFF2-40B4-BE49-F238E27FC236}">
                <a16:creationId xmlns:a16="http://schemas.microsoft.com/office/drawing/2014/main" id="{DE87B281-1C04-45EC-AC33-B668A469E926}"/>
              </a:ext>
            </a:extLst>
          </p:cNvPr>
          <p:cNvPicPr>
            <a:picLocks noGrp="1" noChangeAspect="1"/>
          </p:cNvPicPr>
          <p:nvPr>
            <p:ph idx="10"/>
          </p:nvPr>
        </p:nvPicPr>
        <p:blipFill>
          <a:blip r:embed="rId6"/>
          <a:stretch>
            <a:fillRect/>
          </a:stretch>
        </p:blipFill>
        <p:spPr>
          <a:xfrm>
            <a:off x="4940300" y="2866912"/>
            <a:ext cx="3971925" cy="2229077"/>
          </a:xfrm>
          <a:prstGeom prst="rect">
            <a:avLst/>
          </a:prstGeom>
        </p:spPr>
      </p:pic>
      <p:sp>
        <p:nvSpPr>
          <p:cNvPr id="2" name="Title 1">
            <a:extLst>
              <a:ext uri="{FF2B5EF4-FFF2-40B4-BE49-F238E27FC236}">
                <a16:creationId xmlns:a16="http://schemas.microsoft.com/office/drawing/2014/main" id="{50940AB1-ECE9-406C-9C24-1C4E817424A8}"/>
              </a:ext>
            </a:extLst>
          </p:cNvPr>
          <p:cNvSpPr>
            <a:spLocks noGrp="1"/>
          </p:cNvSpPr>
          <p:nvPr>
            <p:ph type="title"/>
          </p:nvPr>
        </p:nvSpPr>
        <p:spPr/>
        <p:txBody>
          <a:bodyPr>
            <a:normAutofit/>
          </a:bodyPr>
          <a:lstStyle/>
          <a:p>
            <a:r>
              <a:rPr lang="en-US"/>
              <a:t>Hybrid Example: West Virginia</a:t>
            </a:r>
          </a:p>
        </p:txBody>
      </p:sp>
      <p:sp>
        <p:nvSpPr>
          <p:cNvPr id="3" name="Slide Number Placeholder 2">
            <a:extLst>
              <a:ext uri="{FF2B5EF4-FFF2-40B4-BE49-F238E27FC236}">
                <a16:creationId xmlns:a16="http://schemas.microsoft.com/office/drawing/2014/main" id="{BDA89C6E-A4E9-49C0-8E19-BF21647A115E}"/>
              </a:ext>
            </a:extLst>
          </p:cNvPr>
          <p:cNvSpPr>
            <a:spLocks noGrp="1"/>
          </p:cNvSpPr>
          <p:nvPr>
            <p:ph type="sldNum" sz="quarter" idx="11"/>
          </p:nvPr>
        </p:nvSpPr>
        <p:spPr/>
        <p:txBody>
          <a:bodyPr/>
          <a:lstStyle/>
          <a:p>
            <a:pPr algn="r"/>
            <a:fld id="{F3477EC8-074D-41C4-94AE-E9EA7CEEA348}" type="slidenum">
              <a:rPr lang="en-US" smtClean="0"/>
              <a:pPr algn="r"/>
              <a:t>20</a:t>
            </a:fld>
            <a:endParaRPr lang="en-US"/>
          </a:p>
        </p:txBody>
      </p:sp>
      <p:sp>
        <p:nvSpPr>
          <p:cNvPr id="7" name="TextBox 6">
            <a:extLst>
              <a:ext uri="{FF2B5EF4-FFF2-40B4-BE49-F238E27FC236}">
                <a16:creationId xmlns:a16="http://schemas.microsoft.com/office/drawing/2014/main" id="{D6A3D26E-206F-4B31-9B11-66A428FE264E}"/>
              </a:ext>
            </a:extLst>
          </p:cNvPr>
          <p:cNvSpPr txBox="1"/>
          <p:nvPr/>
        </p:nvSpPr>
        <p:spPr>
          <a:xfrm>
            <a:off x="4537074" y="5632450"/>
            <a:ext cx="4778375"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hlinkClick r:id="rId7"/>
              </a:rPr>
              <a:t>West Virginia Department of Education, 2012, pp. 55–56</a:t>
            </a:r>
            <a:endParaRPr kumimoji="0" lang="en-US" sz="1200" b="0" i="0" u="none" strike="noStrike" kern="1200" cap="none" spc="0" normalizeH="0" baseline="0" noProof="0">
              <a:ln>
                <a:noFill/>
              </a:ln>
              <a:solidFill>
                <a:srgbClr val="000000"/>
              </a:solidFill>
              <a:effectLst/>
              <a:uLnTx/>
              <a:uFillTx/>
              <a:latin typeface="+mn-lt"/>
              <a:ea typeface="ＭＳ Ｐゴシック" pitchFamily="-48" charset="-128"/>
            </a:endParaRPr>
          </a:p>
        </p:txBody>
      </p:sp>
      <p:pic>
        <p:nvPicPr>
          <p:cNvPr id="4" name="Slide 20">
            <a:hlinkClick r:id="" action="ppaction://media"/>
            <a:extLst>
              <a:ext uri="{FF2B5EF4-FFF2-40B4-BE49-F238E27FC236}">
                <a16:creationId xmlns:a16="http://schemas.microsoft.com/office/drawing/2014/main" id="{D8AACD3A-D927-4202-B7EC-96D78A3076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0386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D7313D8-4FE8-4032-8887-D81AD7D586E9}"/>
              </a:ext>
            </a:extLst>
          </p:cNvPr>
          <p:cNvSpPr>
            <a:spLocks noGrp="1"/>
          </p:cNvSpPr>
          <p:nvPr>
            <p:ph idx="1"/>
          </p:nvPr>
        </p:nvSpPr>
        <p:spPr/>
        <p:txBody>
          <a:bodyPr/>
          <a:lstStyle/>
          <a:p>
            <a:r>
              <a:rPr lang="en-US"/>
              <a:t>Refer to Handout 5, Decision Point 3.</a:t>
            </a:r>
          </a:p>
          <a:p>
            <a:r>
              <a:rPr lang="en-US"/>
              <a:t>In your team, discuss and rank the level of importance for each statement to help select the type of self-assessment that will best fit your local needs.</a:t>
            </a:r>
          </a:p>
          <a:p>
            <a:r>
              <a:rPr lang="en-US"/>
              <a:t>Capture your final decision on the handout.</a:t>
            </a:r>
          </a:p>
          <a:p>
            <a:endParaRPr lang="en-US"/>
          </a:p>
        </p:txBody>
      </p:sp>
      <p:sp>
        <p:nvSpPr>
          <p:cNvPr id="5" name="Title 4">
            <a:extLst>
              <a:ext uri="{FF2B5EF4-FFF2-40B4-BE49-F238E27FC236}">
                <a16:creationId xmlns:a16="http://schemas.microsoft.com/office/drawing/2014/main" id="{036B5219-B4B8-48A7-94EE-9721BC03CE90}"/>
              </a:ext>
            </a:extLst>
          </p:cNvPr>
          <p:cNvSpPr>
            <a:spLocks noGrp="1"/>
          </p:cNvSpPr>
          <p:nvPr>
            <p:ph type="title"/>
          </p:nvPr>
        </p:nvSpPr>
        <p:spPr/>
        <p:txBody>
          <a:bodyPr/>
          <a:lstStyle/>
          <a:p>
            <a:r>
              <a:rPr lang="en-US"/>
              <a:t>Discussion: Selecting the Type of Self-Assessment</a:t>
            </a:r>
          </a:p>
        </p:txBody>
      </p:sp>
      <p:sp>
        <p:nvSpPr>
          <p:cNvPr id="3" name="Slide Number Placeholder 2">
            <a:extLst>
              <a:ext uri="{FF2B5EF4-FFF2-40B4-BE49-F238E27FC236}">
                <a16:creationId xmlns:a16="http://schemas.microsoft.com/office/drawing/2014/main" id="{5564C0EE-7EAD-4781-BEBF-263443BC01DC}"/>
              </a:ext>
            </a:extLst>
          </p:cNvPr>
          <p:cNvSpPr>
            <a:spLocks noGrp="1"/>
          </p:cNvSpPr>
          <p:nvPr>
            <p:ph type="sldNum" sz="quarter" idx="10"/>
          </p:nvPr>
        </p:nvSpPr>
        <p:spPr/>
        <p:txBody>
          <a:bodyPr/>
          <a:lstStyle/>
          <a:p>
            <a:pPr algn="r"/>
            <a:fld id="{F3477EC8-074D-41C4-94AE-E9EA7CEEA348}" type="slidenum">
              <a:rPr lang="en-US" smtClean="0"/>
              <a:pPr algn="r"/>
              <a:t>21</a:t>
            </a:fld>
            <a:endParaRPr lang="en-US"/>
          </a:p>
        </p:txBody>
      </p:sp>
      <p:pic>
        <p:nvPicPr>
          <p:cNvPr id="2" name="Slide 21">
            <a:hlinkClick r:id="" action="ppaction://media"/>
            <a:extLst>
              <a:ext uri="{FF2B5EF4-FFF2-40B4-BE49-F238E27FC236}">
                <a16:creationId xmlns:a16="http://schemas.microsoft.com/office/drawing/2014/main" id="{80202AA4-0487-4458-BAB4-A3DCAD24E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5637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9352B7-1A0B-4B6E-B193-C654AF140929}"/>
              </a:ext>
            </a:extLst>
          </p:cNvPr>
          <p:cNvSpPr>
            <a:spLocks noGrp="1"/>
          </p:cNvSpPr>
          <p:nvPr>
            <p:ph type="title"/>
          </p:nvPr>
        </p:nvSpPr>
        <p:spPr>
          <a:xfrm>
            <a:off x="687388" y="2144103"/>
            <a:ext cx="8229600" cy="2123658"/>
          </a:xfrm>
        </p:spPr>
        <p:txBody>
          <a:bodyPr/>
          <a:lstStyle/>
          <a:p>
            <a:r>
              <a:rPr lang="en-US"/>
              <a:t>Decision Point 4: Define the Scales and Reflection Questions</a:t>
            </a:r>
          </a:p>
        </p:txBody>
      </p:sp>
      <p:sp>
        <p:nvSpPr>
          <p:cNvPr id="4" name="Slide Number Placeholder 3">
            <a:extLst>
              <a:ext uri="{FF2B5EF4-FFF2-40B4-BE49-F238E27FC236}">
                <a16:creationId xmlns:a16="http://schemas.microsoft.com/office/drawing/2014/main" id="{5E51CAD5-9456-491E-A824-B210BA042170}"/>
              </a:ext>
            </a:extLst>
          </p:cNvPr>
          <p:cNvSpPr>
            <a:spLocks noGrp="1"/>
          </p:cNvSpPr>
          <p:nvPr>
            <p:ph type="sldNum" sz="quarter" idx="12"/>
          </p:nvPr>
        </p:nvSpPr>
        <p:spPr/>
        <p:txBody>
          <a:bodyPr/>
          <a:lstStyle/>
          <a:p>
            <a:pPr algn="r"/>
            <a:fld id="{F3477EC8-074D-41C4-94AE-E9EA7CEEA348}" type="slidenum">
              <a:rPr lang="en-US" smtClean="0"/>
              <a:pPr algn="r"/>
              <a:t>22</a:t>
            </a:fld>
            <a:endParaRPr lang="en-US"/>
          </a:p>
        </p:txBody>
      </p:sp>
      <p:pic>
        <p:nvPicPr>
          <p:cNvPr id="2" name="Sldie 22">
            <a:hlinkClick r:id="" action="ppaction://media"/>
            <a:extLst>
              <a:ext uri="{FF2B5EF4-FFF2-40B4-BE49-F238E27FC236}">
                <a16:creationId xmlns:a16="http://schemas.microsoft.com/office/drawing/2014/main" id="{C0218DCD-71DF-42AC-AE18-826ADD3DC4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165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B71FE-EE22-4170-B68C-CD4FA08AC8A4}"/>
              </a:ext>
            </a:extLst>
          </p:cNvPr>
          <p:cNvSpPr>
            <a:spLocks noGrp="1"/>
          </p:cNvSpPr>
          <p:nvPr>
            <p:ph type="title"/>
          </p:nvPr>
        </p:nvSpPr>
        <p:spPr/>
        <p:txBody>
          <a:bodyPr/>
          <a:lstStyle/>
          <a:p>
            <a:r>
              <a:rPr lang="en-US"/>
              <a:t>Next Steps Based on Type of Self-Assessment</a:t>
            </a:r>
          </a:p>
        </p:txBody>
      </p:sp>
      <p:sp>
        <p:nvSpPr>
          <p:cNvPr id="4" name="Slide Number Placeholder 3">
            <a:extLst>
              <a:ext uri="{FF2B5EF4-FFF2-40B4-BE49-F238E27FC236}">
                <a16:creationId xmlns:a16="http://schemas.microsoft.com/office/drawing/2014/main" id="{EF2D46A4-72F1-4A67-AF33-53C609FDA566}"/>
              </a:ext>
            </a:extLst>
          </p:cNvPr>
          <p:cNvSpPr>
            <a:spLocks noGrp="1"/>
          </p:cNvSpPr>
          <p:nvPr>
            <p:ph type="sldNum" sz="quarter" idx="10"/>
          </p:nvPr>
        </p:nvSpPr>
        <p:spPr/>
        <p:txBody>
          <a:bodyPr/>
          <a:lstStyle/>
          <a:p>
            <a:pPr algn="r"/>
            <a:fld id="{F3477EC8-074D-41C4-94AE-E9EA7CEEA348}" type="slidenum">
              <a:rPr lang="en-US" smtClean="0"/>
              <a:pPr algn="r"/>
              <a:t>23</a:t>
            </a:fld>
            <a:endParaRPr lang="en-US"/>
          </a:p>
        </p:txBody>
      </p:sp>
      <p:graphicFrame>
        <p:nvGraphicFramePr>
          <p:cNvPr id="5" name="Content Placeholder 7">
            <a:extLst>
              <a:ext uri="{FF2B5EF4-FFF2-40B4-BE49-F238E27FC236}">
                <a16:creationId xmlns:a16="http://schemas.microsoft.com/office/drawing/2014/main" id="{8E823966-2AB9-46EE-BE09-5D6CA46359B7}"/>
              </a:ext>
            </a:extLst>
          </p:cNvPr>
          <p:cNvGraphicFramePr>
            <a:graphicFrameLocks noGrp="1"/>
          </p:cNvGraphicFramePr>
          <p:nvPr>
            <p:ph idx="1"/>
            <p:extLst>
              <p:ext uri="{D42A27DB-BD31-4B8C-83A1-F6EECF244321}">
                <p14:modId xmlns:p14="http://schemas.microsoft.com/office/powerpoint/2010/main" val="4207376670"/>
              </p:ext>
            </p:extLst>
          </p:nvPr>
        </p:nvGraphicFramePr>
        <p:xfrm>
          <a:off x="687388" y="2055813"/>
          <a:ext cx="8224838" cy="3657600"/>
        </p:xfrm>
        <a:graphic>
          <a:graphicData uri="http://schemas.openxmlformats.org/drawingml/2006/table">
            <a:tbl>
              <a:tblPr firstRow="1" bandRow="1">
                <a:tableStyleId>{5C22544A-7EE6-4342-B048-85BDC9FD1C3A}</a:tableStyleId>
              </a:tblPr>
              <a:tblGrid>
                <a:gridCol w="2763178">
                  <a:extLst>
                    <a:ext uri="{9D8B030D-6E8A-4147-A177-3AD203B41FA5}">
                      <a16:colId xmlns:a16="http://schemas.microsoft.com/office/drawing/2014/main" val="2124841975"/>
                    </a:ext>
                  </a:extLst>
                </a:gridCol>
                <a:gridCol w="5461660">
                  <a:extLst>
                    <a:ext uri="{9D8B030D-6E8A-4147-A177-3AD203B41FA5}">
                      <a16:colId xmlns:a16="http://schemas.microsoft.com/office/drawing/2014/main" val="925172532"/>
                    </a:ext>
                  </a:extLst>
                </a:gridCol>
              </a:tblGrid>
              <a:tr h="370840">
                <a:tc>
                  <a:txBody>
                    <a:bodyPr/>
                    <a:lstStyle/>
                    <a:p>
                      <a:r>
                        <a:rPr lang="en-US" sz="2400"/>
                        <a:t>Type of Self-Assessment</a:t>
                      </a:r>
                    </a:p>
                  </a:txBody>
                  <a:tcPr/>
                </a:tc>
                <a:tc>
                  <a:txBody>
                    <a:bodyPr/>
                    <a:lstStyle/>
                    <a:p>
                      <a:r>
                        <a:rPr lang="en-US" sz="2400"/>
                        <a:t>Next Steps</a:t>
                      </a:r>
                    </a:p>
                  </a:txBody>
                  <a:tcPr/>
                </a:tc>
                <a:extLst>
                  <a:ext uri="{0D108BD9-81ED-4DB2-BD59-A6C34878D82A}">
                    <a16:rowId xmlns:a16="http://schemas.microsoft.com/office/drawing/2014/main" val="3175037385"/>
                  </a:ext>
                </a:extLst>
              </a:tr>
              <a:tr h="370840">
                <a:tc>
                  <a:txBody>
                    <a:bodyPr/>
                    <a:lstStyle/>
                    <a:p>
                      <a:r>
                        <a:rPr lang="en-US" sz="2400"/>
                        <a:t>Likert Scale</a:t>
                      </a:r>
                    </a:p>
                  </a:txBody>
                  <a:tcPr/>
                </a:tc>
                <a:tc>
                  <a:txBody>
                    <a:bodyPr/>
                    <a:lstStyle/>
                    <a:p>
                      <a:r>
                        <a:rPr lang="en-US" sz="2400"/>
                        <a:t>Define the self-assessment scales </a:t>
                      </a:r>
                      <a:r>
                        <a:rPr lang="en-US" sz="2400" i="1"/>
                        <a:t>(Slides 24–26)</a:t>
                      </a:r>
                    </a:p>
                  </a:txBody>
                  <a:tcPr/>
                </a:tc>
                <a:extLst>
                  <a:ext uri="{0D108BD9-81ED-4DB2-BD59-A6C34878D82A}">
                    <a16:rowId xmlns:a16="http://schemas.microsoft.com/office/drawing/2014/main" val="248813756"/>
                  </a:ext>
                </a:extLst>
              </a:tr>
              <a:tr h="370840">
                <a:tc>
                  <a:txBody>
                    <a:bodyPr/>
                    <a:lstStyle/>
                    <a:p>
                      <a:r>
                        <a:rPr lang="en-US" sz="2400"/>
                        <a:t>Reflection</a:t>
                      </a:r>
                    </a:p>
                  </a:txBody>
                  <a:tcPr/>
                </a:tc>
                <a:tc>
                  <a:txBody>
                    <a:bodyPr/>
                    <a:lstStyle/>
                    <a:p>
                      <a:r>
                        <a:rPr lang="en-US" sz="2400"/>
                        <a:t>Define reflection questions </a:t>
                      </a:r>
                      <a:r>
                        <a:rPr lang="en-US" sz="2400" i="1"/>
                        <a:t>(Slides 27–31)</a:t>
                      </a:r>
                    </a:p>
                  </a:txBody>
                  <a:tcPr/>
                </a:tc>
                <a:extLst>
                  <a:ext uri="{0D108BD9-81ED-4DB2-BD59-A6C34878D82A}">
                    <a16:rowId xmlns:a16="http://schemas.microsoft.com/office/drawing/2014/main" val="75009452"/>
                  </a:ext>
                </a:extLst>
              </a:tr>
              <a:tr h="370840">
                <a:tc>
                  <a:txBody>
                    <a:bodyPr/>
                    <a:lstStyle/>
                    <a:p>
                      <a:r>
                        <a:rPr lang="en-US" sz="2400"/>
                        <a:t>Hybrid</a:t>
                      </a:r>
                    </a:p>
                  </a:txBody>
                  <a:tcPr/>
                </a:tc>
                <a:tc>
                  <a:txBody>
                    <a:bodyPr/>
                    <a:lstStyle/>
                    <a:p>
                      <a:r>
                        <a:rPr lang="en-US" sz="2400"/>
                        <a:t>Define both the self-assessment scales and reflection questions </a:t>
                      </a:r>
                      <a:r>
                        <a:rPr lang="en-US" sz="2400" i="1"/>
                        <a:t>(Slides 24–31)</a:t>
                      </a:r>
                    </a:p>
                  </a:txBody>
                  <a:tcPr/>
                </a:tc>
                <a:extLst>
                  <a:ext uri="{0D108BD9-81ED-4DB2-BD59-A6C34878D82A}">
                    <a16:rowId xmlns:a16="http://schemas.microsoft.com/office/drawing/2014/main" val="974027535"/>
                  </a:ext>
                </a:extLst>
              </a:tr>
            </a:tbl>
          </a:graphicData>
        </a:graphic>
      </p:graphicFrame>
      <p:pic>
        <p:nvPicPr>
          <p:cNvPr id="2" name="Slide 23">
            <a:hlinkClick r:id="" action="ppaction://media"/>
            <a:extLst>
              <a:ext uri="{FF2B5EF4-FFF2-40B4-BE49-F238E27FC236}">
                <a16:creationId xmlns:a16="http://schemas.microsoft.com/office/drawing/2014/main" id="{FA55BD4D-482D-4508-8565-ED381B076E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4944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6">
            <a:extLst>
              <a:ext uri="{FF2B5EF4-FFF2-40B4-BE49-F238E27FC236}">
                <a16:creationId xmlns:a16="http://schemas.microsoft.com/office/drawing/2014/main" id="{C927A3A1-6C75-4D3D-A9F5-567DC214BCF2}"/>
              </a:ext>
            </a:extLst>
          </p:cNvPr>
          <p:cNvGraphicFramePr>
            <a:graphicFrameLocks noGrp="1"/>
          </p:cNvGraphicFramePr>
          <p:nvPr>
            <p:ph idx="1"/>
            <p:extLst>
              <p:ext uri="{D42A27DB-BD31-4B8C-83A1-F6EECF244321}">
                <p14:modId xmlns:p14="http://schemas.microsoft.com/office/powerpoint/2010/main" val="2052901146"/>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D0E071E7-217E-4B6A-B19E-1CCEEACB9129}"/>
              </a:ext>
            </a:extLst>
          </p:cNvPr>
          <p:cNvSpPr>
            <a:spLocks noGrp="1"/>
          </p:cNvSpPr>
          <p:nvPr>
            <p:ph type="title"/>
          </p:nvPr>
        </p:nvSpPr>
        <p:spPr/>
        <p:txBody>
          <a:bodyPr/>
          <a:lstStyle/>
          <a:p>
            <a:r>
              <a:rPr lang="en-US"/>
              <a:t>Defining a Likert Scale</a:t>
            </a:r>
          </a:p>
        </p:txBody>
      </p:sp>
      <p:sp>
        <p:nvSpPr>
          <p:cNvPr id="4" name="Slide Number Placeholder 3">
            <a:extLst>
              <a:ext uri="{FF2B5EF4-FFF2-40B4-BE49-F238E27FC236}">
                <a16:creationId xmlns:a16="http://schemas.microsoft.com/office/drawing/2014/main" id="{58B474BC-EA69-4CE4-8957-ABF9E0926F55}"/>
              </a:ext>
            </a:extLst>
          </p:cNvPr>
          <p:cNvSpPr>
            <a:spLocks noGrp="1"/>
          </p:cNvSpPr>
          <p:nvPr>
            <p:ph type="sldNum" sz="quarter" idx="10"/>
          </p:nvPr>
        </p:nvSpPr>
        <p:spPr/>
        <p:txBody>
          <a:bodyPr/>
          <a:lstStyle/>
          <a:p>
            <a:fld id="{A1A8B8B9-B651-4439-A868-E8F04EF81465}" type="slidenum">
              <a:rPr lang="en-US" smtClean="0"/>
              <a:pPr/>
              <a:t>24</a:t>
            </a:fld>
            <a:endParaRPr lang="en-US"/>
          </a:p>
        </p:txBody>
      </p:sp>
      <p:pic>
        <p:nvPicPr>
          <p:cNvPr id="2" name="Slide 24">
            <a:hlinkClick r:id="" action="ppaction://media"/>
            <a:extLst>
              <a:ext uri="{FF2B5EF4-FFF2-40B4-BE49-F238E27FC236}">
                <a16:creationId xmlns:a16="http://schemas.microsoft.com/office/drawing/2014/main" id="{8F9F8986-2355-4B44-BBE7-54C6DAE98D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8135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E071E7-217E-4B6A-B19E-1CCEEACB9129}"/>
              </a:ext>
            </a:extLst>
          </p:cNvPr>
          <p:cNvSpPr>
            <a:spLocks noGrp="1"/>
          </p:cNvSpPr>
          <p:nvPr>
            <p:ph type="title"/>
          </p:nvPr>
        </p:nvSpPr>
        <p:spPr/>
        <p:txBody>
          <a:bodyPr/>
          <a:lstStyle/>
          <a:p>
            <a:r>
              <a:rPr lang="en-US"/>
              <a:t>Defining a Likert Scale</a:t>
            </a:r>
          </a:p>
        </p:txBody>
      </p:sp>
      <p:sp>
        <p:nvSpPr>
          <p:cNvPr id="4" name="Slide Number Placeholder 3">
            <a:extLst>
              <a:ext uri="{FF2B5EF4-FFF2-40B4-BE49-F238E27FC236}">
                <a16:creationId xmlns:a16="http://schemas.microsoft.com/office/drawing/2014/main" id="{58B474BC-EA69-4CE4-8957-ABF9E0926F55}"/>
              </a:ext>
            </a:extLst>
          </p:cNvPr>
          <p:cNvSpPr>
            <a:spLocks noGrp="1"/>
          </p:cNvSpPr>
          <p:nvPr>
            <p:ph type="sldNum" sz="quarter" idx="10"/>
          </p:nvPr>
        </p:nvSpPr>
        <p:spPr/>
        <p:txBody>
          <a:bodyPr/>
          <a:lstStyle/>
          <a:p>
            <a:fld id="{A1A8B8B9-B651-4439-A868-E8F04EF81465}" type="slidenum">
              <a:rPr lang="en-US" smtClean="0"/>
              <a:pPr/>
              <a:t>25</a:t>
            </a:fld>
            <a:endParaRPr lang="en-US"/>
          </a:p>
        </p:txBody>
      </p:sp>
      <p:graphicFrame>
        <p:nvGraphicFramePr>
          <p:cNvPr id="6" name="Content Placeholder 6">
            <a:extLst>
              <a:ext uri="{FF2B5EF4-FFF2-40B4-BE49-F238E27FC236}">
                <a16:creationId xmlns:a16="http://schemas.microsoft.com/office/drawing/2014/main" id="{C927A3A1-6C75-4D3D-A9F5-567DC214BCF2}"/>
              </a:ext>
            </a:extLst>
          </p:cNvPr>
          <p:cNvGraphicFramePr>
            <a:graphicFrameLocks noGrp="1"/>
          </p:cNvGraphicFramePr>
          <p:nvPr>
            <p:ph idx="1"/>
            <p:extLst>
              <p:ext uri="{D42A27DB-BD31-4B8C-83A1-F6EECF244321}">
                <p14:modId xmlns:p14="http://schemas.microsoft.com/office/powerpoint/2010/main" val="1216858337"/>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25">
            <a:hlinkClick r:id="" action="ppaction://media"/>
            <a:extLst>
              <a:ext uri="{FF2B5EF4-FFF2-40B4-BE49-F238E27FC236}">
                <a16:creationId xmlns:a16="http://schemas.microsoft.com/office/drawing/2014/main" id="{BADA2BCE-18B9-4BFD-A7E5-C73563BAEE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3474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F291C5-B6B8-40F7-8E0F-7EB73826223F}"/>
              </a:ext>
            </a:extLst>
          </p:cNvPr>
          <p:cNvSpPr>
            <a:spLocks noGrp="1"/>
          </p:cNvSpPr>
          <p:nvPr>
            <p:ph type="title"/>
          </p:nvPr>
        </p:nvSpPr>
        <p:spPr/>
        <p:txBody>
          <a:bodyPr>
            <a:normAutofit/>
          </a:bodyPr>
          <a:lstStyle/>
          <a:p>
            <a:r>
              <a:rPr lang="en-US" sz="3600"/>
              <a:t>Likert Scale and Frequency Example: Tennessee</a:t>
            </a:r>
          </a:p>
        </p:txBody>
      </p:sp>
      <p:sp>
        <p:nvSpPr>
          <p:cNvPr id="4" name="Slide Number Placeholder 3">
            <a:extLst>
              <a:ext uri="{FF2B5EF4-FFF2-40B4-BE49-F238E27FC236}">
                <a16:creationId xmlns:a16="http://schemas.microsoft.com/office/drawing/2014/main" id="{7820DABF-C3CD-4005-A358-E21B899BD53A}"/>
              </a:ext>
            </a:extLst>
          </p:cNvPr>
          <p:cNvSpPr>
            <a:spLocks noGrp="1"/>
          </p:cNvSpPr>
          <p:nvPr>
            <p:ph type="sldNum" sz="quarter" idx="10"/>
          </p:nvPr>
        </p:nvSpPr>
        <p:spPr/>
        <p:txBody>
          <a:bodyPr/>
          <a:lstStyle/>
          <a:p>
            <a:pPr algn="r"/>
            <a:fld id="{F3477EC8-074D-41C4-94AE-E9EA7CEEA348}" type="slidenum">
              <a:rPr lang="en-US" smtClean="0"/>
              <a:pPr algn="r"/>
              <a:t>26</a:t>
            </a:fld>
            <a:endParaRPr lang="en-US"/>
          </a:p>
        </p:txBody>
      </p:sp>
      <p:pic>
        <p:nvPicPr>
          <p:cNvPr id="7" name="Picture 6">
            <a:extLst>
              <a:ext uri="{FF2B5EF4-FFF2-40B4-BE49-F238E27FC236}">
                <a16:creationId xmlns:a16="http://schemas.microsoft.com/office/drawing/2014/main" id="{FDDCD211-33E8-425A-9DEA-C25353DE0672}"/>
              </a:ext>
            </a:extLst>
          </p:cNvPr>
          <p:cNvPicPr>
            <a:picLocks noChangeAspect="1"/>
          </p:cNvPicPr>
          <p:nvPr/>
        </p:nvPicPr>
        <p:blipFill>
          <a:blip r:embed="rId5"/>
          <a:stretch>
            <a:fillRect/>
          </a:stretch>
        </p:blipFill>
        <p:spPr>
          <a:xfrm>
            <a:off x="0" y="1099356"/>
            <a:ext cx="9029700" cy="4352925"/>
          </a:xfrm>
          <a:prstGeom prst="rect">
            <a:avLst/>
          </a:prstGeom>
        </p:spPr>
      </p:pic>
      <p:sp>
        <p:nvSpPr>
          <p:cNvPr id="8" name="TextBox 7">
            <a:extLst>
              <a:ext uri="{FF2B5EF4-FFF2-40B4-BE49-F238E27FC236}">
                <a16:creationId xmlns:a16="http://schemas.microsoft.com/office/drawing/2014/main" id="{AEBEE718-E5AB-44A5-8CA1-0CB034019343}"/>
              </a:ext>
            </a:extLst>
          </p:cNvPr>
          <p:cNvSpPr txBox="1"/>
          <p:nvPr/>
        </p:nvSpPr>
        <p:spPr>
          <a:xfrm>
            <a:off x="5359400" y="5662895"/>
            <a:ext cx="4010025"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hlinkClick r:id="rId6"/>
              </a:rPr>
              <a:t>Tennessee Department of Education, n.d.</a:t>
            </a:r>
            <a:endParaRPr kumimoji="0" lang="en-US" sz="1200" b="0" i="0" u="none" strike="noStrike" kern="1200" cap="none" spc="0" normalizeH="0" baseline="0" noProof="0">
              <a:ln>
                <a:noFill/>
              </a:ln>
              <a:solidFill>
                <a:srgbClr val="000000"/>
              </a:solidFill>
              <a:effectLst/>
              <a:uLnTx/>
              <a:uFillTx/>
              <a:latin typeface="+mn-lt"/>
              <a:ea typeface="ＭＳ Ｐゴシック" pitchFamily="-48" charset="-128"/>
            </a:endParaRPr>
          </a:p>
        </p:txBody>
      </p:sp>
      <p:sp>
        <p:nvSpPr>
          <p:cNvPr id="2" name="Rectangle: Rounded Corners 1">
            <a:extLst>
              <a:ext uri="{FF2B5EF4-FFF2-40B4-BE49-F238E27FC236}">
                <a16:creationId xmlns:a16="http://schemas.microsoft.com/office/drawing/2014/main" id="{46FC099E-971F-4F9F-B4FA-4DC224F76F1F}"/>
              </a:ext>
            </a:extLst>
          </p:cNvPr>
          <p:cNvSpPr/>
          <p:nvPr/>
        </p:nvSpPr>
        <p:spPr>
          <a:xfrm>
            <a:off x="7874758" y="1405719"/>
            <a:ext cx="1154942" cy="16104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F0864CA-D331-4315-90EE-66E3BDBF9186}"/>
              </a:ext>
            </a:extLst>
          </p:cNvPr>
          <p:cNvSpPr/>
          <p:nvPr/>
        </p:nvSpPr>
        <p:spPr>
          <a:xfrm>
            <a:off x="6719816" y="1422001"/>
            <a:ext cx="1154942" cy="16104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26">
            <a:hlinkClick r:id="" action="ppaction://media"/>
            <a:extLst>
              <a:ext uri="{FF2B5EF4-FFF2-40B4-BE49-F238E27FC236}">
                <a16:creationId xmlns:a16="http://schemas.microsoft.com/office/drawing/2014/main" id="{9DC9121B-E5F7-4802-B54B-8973FDD518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2974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4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2" grpId="0" animBg="1"/>
      <p:bldP spid="2" grpId="1"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47CBB5-3611-4544-968B-55CABFF59827}"/>
              </a:ext>
            </a:extLst>
          </p:cNvPr>
          <p:cNvSpPr>
            <a:spLocks noGrp="1"/>
          </p:cNvSpPr>
          <p:nvPr>
            <p:ph type="title"/>
          </p:nvPr>
        </p:nvSpPr>
        <p:spPr/>
        <p:txBody>
          <a:bodyPr>
            <a:normAutofit/>
          </a:bodyPr>
          <a:lstStyle/>
          <a:p>
            <a:r>
              <a:rPr lang="en-US"/>
              <a:t>Format of Reflection Questions</a:t>
            </a:r>
          </a:p>
        </p:txBody>
      </p:sp>
      <p:sp>
        <p:nvSpPr>
          <p:cNvPr id="4" name="Slide Number Placeholder 3">
            <a:extLst>
              <a:ext uri="{FF2B5EF4-FFF2-40B4-BE49-F238E27FC236}">
                <a16:creationId xmlns:a16="http://schemas.microsoft.com/office/drawing/2014/main" id="{B5EADEA3-99CC-460A-8282-A1482D47552E}"/>
              </a:ext>
            </a:extLst>
          </p:cNvPr>
          <p:cNvSpPr>
            <a:spLocks noGrp="1"/>
          </p:cNvSpPr>
          <p:nvPr>
            <p:ph type="sldNum" sz="quarter" idx="10"/>
          </p:nvPr>
        </p:nvSpPr>
        <p:spPr/>
        <p:txBody>
          <a:bodyPr/>
          <a:lstStyle/>
          <a:p>
            <a:fld id="{A1A8B8B9-B651-4439-A868-E8F04EF81465}" type="slidenum">
              <a:rPr lang="en-US" smtClean="0"/>
              <a:pPr/>
              <a:t>27</a:t>
            </a:fld>
            <a:endParaRPr lang="en-US"/>
          </a:p>
        </p:txBody>
      </p:sp>
      <p:graphicFrame>
        <p:nvGraphicFramePr>
          <p:cNvPr id="8" name="Content Placeholder 6">
            <a:extLst>
              <a:ext uri="{FF2B5EF4-FFF2-40B4-BE49-F238E27FC236}">
                <a16:creationId xmlns:a16="http://schemas.microsoft.com/office/drawing/2014/main" id="{00553610-1FCE-45BC-8771-E820F7B6B703}"/>
              </a:ext>
            </a:extLst>
          </p:cNvPr>
          <p:cNvGraphicFramePr>
            <a:graphicFrameLocks noGrp="1"/>
          </p:cNvGraphicFramePr>
          <p:nvPr>
            <p:ph idx="1"/>
            <p:extLst>
              <p:ext uri="{D42A27DB-BD31-4B8C-83A1-F6EECF244321}">
                <p14:modId xmlns:p14="http://schemas.microsoft.com/office/powerpoint/2010/main" val="1813344777"/>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27">
            <a:hlinkClick r:id="" action="ppaction://media"/>
            <a:extLst>
              <a:ext uri="{FF2B5EF4-FFF2-40B4-BE49-F238E27FC236}">
                <a16:creationId xmlns:a16="http://schemas.microsoft.com/office/drawing/2014/main" id="{48C0F43D-AEDE-4F8E-9C65-E87D8FF158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9966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1592F-9168-43E9-BFDA-EA780C6ABF78}"/>
              </a:ext>
            </a:extLst>
          </p:cNvPr>
          <p:cNvSpPr>
            <a:spLocks noGrp="1"/>
          </p:cNvSpPr>
          <p:nvPr>
            <p:ph type="title"/>
          </p:nvPr>
        </p:nvSpPr>
        <p:spPr/>
        <p:txBody>
          <a:bodyPr>
            <a:normAutofit fontScale="90000"/>
          </a:bodyPr>
          <a:lstStyle/>
          <a:p>
            <a:r>
              <a:rPr lang="en-US"/>
              <a:t>Topics for Reflection Questions</a:t>
            </a:r>
          </a:p>
        </p:txBody>
      </p:sp>
      <p:sp>
        <p:nvSpPr>
          <p:cNvPr id="3" name="Slide Number Placeholder 2">
            <a:extLst>
              <a:ext uri="{FF2B5EF4-FFF2-40B4-BE49-F238E27FC236}">
                <a16:creationId xmlns:a16="http://schemas.microsoft.com/office/drawing/2014/main" id="{1C3D7A43-0789-4E7E-8C83-FFDE31788194}"/>
              </a:ext>
            </a:extLst>
          </p:cNvPr>
          <p:cNvSpPr>
            <a:spLocks noGrp="1"/>
          </p:cNvSpPr>
          <p:nvPr>
            <p:ph type="sldNum" sz="quarter" idx="10"/>
          </p:nvPr>
        </p:nvSpPr>
        <p:spPr/>
        <p:txBody>
          <a:bodyPr/>
          <a:lstStyle/>
          <a:p>
            <a:pPr algn="r"/>
            <a:fld id="{F3477EC8-074D-41C4-94AE-E9EA7CEEA348}" type="slidenum">
              <a:rPr lang="en-US" smtClean="0"/>
              <a:pPr algn="r"/>
              <a:t>28</a:t>
            </a:fld>
            <a:endParaRPr lang="en-US"/>
          </a:p>
        </p:txBody>
      </p:sp>
      <p:graphicFrame>
        <p:nvGraphicFramePr>
          <p:cNvPr id="5" name="Content Placeholder 4">
            <a:extLst>
              <a:ext uri="{FF2B5EF4-FFF2-40B4-BE49-F238E27FC236}">
                <a16:creationId xmlns:a16="http://schemas.microsoft.com/office/drawing/2014/main" id="{0B267ADC-266A-4CAD-87BD-6E6C6B7BF8DD}"/>
              </a:ext>
            </a:extLst>
          </p:cNvPr>
          <p:cNvGraphicFramePr>
            <a:graphicFrameLocks noGrp="1"/>
          </p:cNvGraphicFramePr>
          <p:nvPr>
            <p:ph sz="quarter" idx="11"/>
            <p:extLst>
              <p:ext uri="{D42A27DB-BD31-4B8C-83A1-F6EECF244321}">
                <p14:modId xmlns:p14="http://schemas.microsoft.com/office/powerpoint/2010/main" val="2196347807"/>
              </p:ext>
            </p:extLst>
          </p:nvPr>
        </p:nvGraphicFramePr>
        <p:xfrm>
          <a:off x="114300" y="1125538"/>
          <a:ext cx="8915400" cy="4759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Graphic 6" descr="Brain in head">
            <a:extLst>
              <a:ext uri="{FF2B5EF4-FFF2-40B4-BE49-F238E27FC236}">
                <a16:creationId xmlns:a16="http://schemas.microsoft.com/office/drawing/2014/main" id="{AE609256-641D-4940-8DBC-533E0C8E525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1540" y="1388660"/>
            <a:ext cx="914400" cy="914400"/>
          </a:xfrm>
          <a:prstGeom prst="rect">
            <a:avLst/>
          </a:prstGeom>
        </p:spPr>
      </p:pic>
      <p:pic>
        <p:nvPicPr>
          <p:cNvPr id="9" name="Graphic 8" descr="Briefcase">
            <a:extLst>
              <a:ext uri="{FF2B5EF4-FFF2-40B4-BE49-F238E27FC236}">
                <a16:creationId xmlns:a16="http://schemas.microsoft.com/office/drawing/2014/main" id="{05DB70F6-8CE9-4CB7-9BA8-2B4EA3CA3AE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2388" y="2566182"/>
            <a:ext cx="798394" cy="798394"/>
          </a:xfrm>
          <a:prstGeom prst="rect">
            <a:avLst/>
          </a:prstGeom>
        </p:spPr>
      </p:pic>
      <p:pic>
        <p:nvPicPr>
          <p:cNvPr id="11" name="Graphic 10" descr="Ribbon">
            <a:extLst>
              <a:ext uri="{FF2B5EF4-FFF2-40B4-BE49-F238E27FC236}">
                <a16:creationId xmlns:a16="http://schemas.microsoft.com/office/drawing/2014/main" id="{F985C5CC-36EB-47B1-81B8-DD97A788D65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7892" y="4644824"/>
            <a:ext cx="914400" cy="914400"/>
          </a:xfrm>
          <a:prstGeom prst="rect">
            <a:avLst/>
          </a:prstGeom>
        </p:spPr>
      </p:pic>
      <p:pic>
        <p:nvPicPr>
          <p:cNvPr id="13" name="Graphic 12" descr="Smiling Face with Solid Fill">
            <a:extLst>
              <a:ext uri="{FF2B5EF4-FFF2-40B4-BE49-F238E27FC236}">
                <a16:creationId xmlns:a16="http://schemas.microsoft.com/office/drawing/2014/main" id="{45CB18DF-0326-41B7-937C-C8A1BD1F0B8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4385" y="3627698"/>
            <a:ext cx="914400" cy="914400"/>
          </a:xfrm>
          <a:prstGeom prst="rect">
            <a:avLst/>
          </a:prstGeom>
        </p:spPr>
      </p:pic>
      <p:pic>
        <p:nvPicPr>
          <p:cNvPr id="4" name="Slide 28">
            <a:hlinkClick r:id="" action="ppaction://media"/>
            <a:extLst>
              <a:ext uri="{FF2B5EF4-FFF2-40B4-BE49-F238E27FC236}">
                <a16:creationId xmlns:a16="http://schemas.microsoft.com/office/drawing/2014/main" id="{7F5D018D-794E-4FDC-BE64-4E16108E2BB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630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0F9C-7E6F-4CC9-9F7F-C59A858E9094}"/>
              </a:ext>
            </a:extLst>
          </p:cNvPr>
          <p:cNvSpPr>
            <a:spLocks noGrp="1"/>
          </p:cNvSpPr>
          <p:nvPr>
            <p:ph type="title"/>
          </p:nvPr>
        </p:nvSpPr>
        <p:spPr/>
        <p:txBody>
          <a:bodyPr>
            <a:normAutofit fontScale="90000"/>
          </a:bodyPr>
          <a:lstStyle/>
          <a:p>
            <a:r>
              <a:rPr lang="en-US"/>
              <a:t>Reflection Handout Example: Nebraska</a:t>
            </a:r>
          </a:p>
        </p:txBody>
      </p:sp>
      <p:sp>
        <p:nvSpPr>
          <p:cNvPr id="3" name="Slide Number Placeholder 2">
            <a:extLst>
              <a:ext uri="{FF2B5EF4-FFF2-40B4-BE49-F238E27FC236}">
                <a16:creationId xmlns:a16="http://schemas.microsoft.com/office/drawing/2014/main" id="{47F5BA1F-2B9A-4D7A-A7C4-F977177F91DC}"/>
              </a:ext>
            </a:extLst>
          </p:cNvPr>
          <p:cNvSpPr>
            <a:spLocks noGrp="1"/>
          </p:cNvSpPr>
          <p:nvPr>
            <p:ph type="sldNum" sz="quarter" idx="10"/>
          </p:nvPr>
        </p:nvSpPr>
        <p:spPr/>
        <p:txBody>
          <a:bodyPr/>
          <a:lstStyle/>
          <a:p>
            <a:pPr algn="r"/>
            <a:fld id="{F3477EC8-074D-41C4-94AE-E9EA7CEEA348}" type="slidenum">
              <a:rPr lang="en-US" smtClean="0"/>
              <a:pPr algn="r"/>
              <a:t>29</a:t>
            </a:fld>
            <a:endParaRPr lang="en-US"/>
          </a:p>
        </p:txBody>
      </p:sp>
      <p:pic>
        <p:nvPicPr>
          <p:cNvPr id="5" name="Content Placeholder 4">
            <a:extLst>
              <a:ext uri="{FF2B5EF4-FFF2-40B4-BE49-F238E27FC236}">
                <a16:creationId xmlns:a16="http://schemas.microsoft.com/office/drawing/2014/main" id="{E1FF8103-E771-42D2-BAAB-35799774ABF4}"/>
              </a:ext>
            </a:extLst>
          </p:cNvPr>
          <p:cNvPicPr>
            <a:picLocks noGrp="1" noChangeAspect="1"/>
          </p:cNvPicPr>
          <p:nvPr>
            <p:ph sz="quarter" idx="11"/>
          </p:nvPr>
        </p:nvPicPr>
        <p:blipFill>
          <a:blip r:embed="rId5"/>
          <a:stretch>
            <a:fillRect/>
          </a:stretch>
        </p:blipFill>
        <p:spPr>
          <a:xfrm>
            <a:off x="1271587" y="1162050"/>
            <a:ext cx="6600825" cy="4686300"/>
          </a:xfrm>
          <a:prstGeom prst="rect">
            <a:avLst/>
          </a:prstGeom>
        </p:spPr>
      </p:pic>
      <p:sp>
        <p:nvSpPr>
          <p:cNvPr id="6" name="TextBox 5">
            <a:extLst>
              <a:ext uri="{FF2B5EF4-FFF2-40B4-BE49-F238E27FC236}">
                <a16:creationId xmlns:a16="http://schemas.microsoft.com/office/drawing/2014/main" id="{C0897783-A939-41F5-A066-3620A9BB0B56}"/>
              </a:ext>
            </a:extLst>
          </p:cNvPr>
          <p:cNvSpPr txBox="1"/>
          <p:nvPr/>
        </p:nvSpPr>
        <p:spPr>
          <a:xfrm>
            <a:off x="5629685" y="5660502"/>
            <a:ext cx="3514315"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hlinkClick r:id="rId6"/>
              </a:rPr>
              <a:t>Nebraska Department of Education, n.d.</a:t>
            </a:r>
            <a:endParaRPr kumimoji="0" lang="en-US" sz="1200" b="0" i="0" u="none" strike="noStrike" kern="1200" cap="none" spc="0" normalizeH="0" baseline="0" noProof="0">
              <a:ln>
                <a:noFill/>
              </a:ln>
              <a:solidFill>
                <a:srgbClr val="000000"/>
              </a:solidFill>
              <a:effectLst/>
              <a:uLnTx/>
              <a:uFillTx/>
              <a:latin typeface="+mn-lt"/>
              <a:ea typeface="ＭＳ Ｐゴシック" pitchFamily="-48" charset="-128"/>
            </a:endParaRPr>
          </a:p>
        </p:txBody>
      </p:sp>
      <p:pic>
        <p:nvPicPr>
          <p:cNvPr id="4" name="Slide 29">
            <a:hlinkClick r:id="" action="ppaction://media"/>
            <a:extLst>
              <a:ext uri="{FF2B5EF4-FFF2-40B4-BE49-F238E27FC236}">
                <a16:creationId xmlns:a16="http://schemas.microsoft.com/office/drawing/2014/main" id="{86261807-9C66-41D9-869E-6203C2292F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9270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477204-EF8A-47F1-A9EB-99244BB5E73A}"/>
              </a:ext>
            </a:extLst>
          </p:cNvPr>
          <p:cNvSpPr>
            <a:spLocks noGrp="1"/>
          </p:cNvSpPr>
          <p:nvPr>
            <p:ph idx="1"/>
          </p:nvPr>
        </p:nvSpPr>
        <p:spPr/>
        <p:txBody>
          <a:bodyPr/>
          <a:lstStyle/>
          <a:p>
            <a:r>
              <a:rPr lang="en-US"/>
              <a:t>Understand how self-assessments can be used to measuring work-based learning experiences.</a:t>
            </a:r>
          </a:p>
          <a:p>
            <a:r>
              <a:rPr lang="en-US"/>
              <a:t>Discuss the key decisions in creating a student self-assessment</a:t>
            </a:r>
            <a:r>
              <a:rPr lang="en-US">
                <a:solidFill>
                  <a:srgbClr val="FF0000"/>
                </a:solidFill>
              </a:rPr>
              <a:t> </a:t>
            </a:r>
            <a:r>
              <a:rPr lang="en-US"/>
              <a:t>to assess work-based learning.</a:t>
            </a:r>
          </a:p>
        </p:txBody>
      </p:sp>
      <p:sp>
        <p:nvSpPr>
          <p:cNvPr id="3" name="Title 2">
            <a:extLst>
              <a:ext uri="{FF2B5EF4-FFF2-40B4-BE49-F238E27FC236}">
                <a16:creationId xmlns:a16="http://schemas.microsoft.com/office/drawing/2014/main" id="{FC712D3C-51E0-4D13-A3FE-AC10FF3CD45B}"/>
              </a:ext>
            </a:extLst>
          </p:cNvPr>
          <p:cNvSpPr>
            <a:spLocks noGrp="1"/>
          </p:cNvSpPr>
          <p:nvPr>
            <p:ph type="title"/>
          </p:nvPr>
        </p:nvSpPr>
        <p:spPr/>
        <p:txBody>
          <a:bodyPr/>
          <a:lstStyle/>
          <a:p>
            <a:r>
              <a:rPr lang="en-US"/>
              <a:t>Objectives</a:t>
            </a:r>
          </a:p>
        </p:txBody>
      </p:sp>
      <p:sp>
        <p:nvSpPr>
          <p:cNvPr id="4" name="Slide Number Placeholder 3">
            <a:extLst>
              <a:ext uri="{FF2B5EF4-FFF2-40B4-BE49-F238E27FC236}">
                <a16:creationId xmlns:a16="http://schemas.microsoft.com/office/drawing/2014/main" id="{E2115D5D-6154-404A-A671-001F160F195F}"/>
              </a:ext>
            </a:extLst>
          </p:cNvPr>
          <p:cNvSpPr>
            <a:spLocks noGrp="1"/>
          </p:cNvSpPr>
          <p:nvPr>
            <p:ph type="sldNum" sz="quarter" idx="10"/>
          </p:nvPr>
        </p:nvSpPr>
        <p:spPr/>
        <p:txBody>
          <a:bodyPr/>
          <a:lstStyle/>
          <a:p>
            <a:pPr algn="r"/>
            <a:fld id="{F3477EC8-074D-41C4-94AE-E9EA7CEEA348}" type="slidenum">
              <a:rPr lang="en-US" smtClean="0"/>
              <a:pPr algn="r"/>
              <a:t>3</a:t>
            </a:fld>
            <a:endParaRPr lang="en-US"/>
          </a:p>
        </p:txBody>
      </p:sp>
      <p:pic>
        <p:nvPicPr>
          <p:cNvPr id="5" name="Slide 3">
            <a:hlinkClick r:id="" action="ppaction://media"/>
            <a:extLst>
              <a:ext uri="{FF2B5EF4-FFF2-40B4-BE49-F238E27FC236}">
                <a16:creationId xmlns:a16="http://schemas.microsoft.com/office/drawing/2014/main" id="{4E3BB36B-3D82-45F5-93E6-1FCC813D54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490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2BEF0B-5D27-438B-8C4C-D5D15D247E20}"/>
              </a:ext>
            </a:extLst>
          </p:cNvPr>
          <p:cNvSpPr>
            <a:spLocks noGrp="1"/>
          </p:cNvSpPr>
          <p:nvPr>
            <p:ph type="title"/>
          </p:nvPr>
        </p:nvSpPr>
        <p:spPr/>
        <p:txBody>
          <a:bodyPr>
            <a:normAutofit/>
          </a:bodyPr>
          <a:lstStyle/>
          <a:p>
            <a:r>
              <a:rPr lang="en-US" sz="3600"/>
              <a:t>Journal Example: Charleston County School District</a:t>
            </a:r>
          </a:p>
        </p:txBody>
      </p:sp>
      <p:sp>
        <p:nvSpPr>
          <p:cNvPr id="5" name="Slide Number Placeholder 4">
            <a:extLst>
              <a:ext uri="{FF2B5EF4-FFF2-40B4-BE49-F238E27FC236}">
                <a16:creationId xmlns:a16="http://schemas.microsoft.com/office/drawing/2014/main" id="{540569D4-F646-4713-9031-8DFA206107A2}"/>
              </a:ext>
            </a:extLst>
          </p:cNvPr>
          <p:cNvSpPr>
            <a:spLocks noGrp="1"/>
          </p:cNvSpPr>
          <p:nvPr>
            <p:ph type="sldNum" sz="quarter" idx="10"/>
          </p:nvPr>
        </p:nvSpPr>
        <p:spPr/>
        <p:txBody>
          <a:bodyPr/>
          <a:lstStyle/>
          <a:p>
            <a:pPr algn="r"/>
            <a:fld id="{F3477EC8-074D-41C4-94AE-E9EA7CEEA348}" type="slidenum">
              <a:rPr lang="en-US" smtClean="0"/>
              <a:pPr algn="r"/>
              <a:t>30</a:t>
            </a:fld>
            <a:endParaRPr lang="en-US"/>
          </a:p>
        </p:txBody>
      </p:sp>
      <p:pic>
        <p:nvPicPr>
          <p:cNvPr id="8" name="Picture 7">
            <a:extLst>
              <a:ext uri="{FF2B5EF4-FFF2-40B4-BE49-F238E27FC236}">
                <a16:creationId xmlns:a16="http://schemas.microsoft.com/office/drawing/2014/main" id="{CD3EBFEC-7F25-430F-89E3-3ACA53980759}"/>
              </a:ext>
            </a:extLst>
          </p:cNvPr>
          <p:cNvPicPr>
            <a:picLocks noChangeAspect="1"/>
          </p:cNvPicPr>
          <p:nvPr/>
        </p:nvPicPr>
        <p:blipFill>
          <a:blip r:embed="rId5"/>
          <a:stretch>
            <a:fillRect/>
          </a:stretch>
        </p:blipFill>
        <p:spPr>
          <a:xfrm>
            <a:off x="1362075" y="1047750"/>
            <a:ext cx="6419850" cy="4762500"/>
          </a:xfrm>
          <a:prstGeom prst="rect">
            <a:avLst/>
          </a:prstGeom>
        </p:spPr>
      </p:pic>
      <p:sp>
        <p:nvSpPr>
          <p:cNvPr id="9" name="TextBox 8">
            <a:extLst>
              <a:ext uri="{FF2B5EF4-FFF2-40B4-BE49-F238E27FC236}">
                <a16:creationId xmlns:a16="http://schemas.microsoft.com/office/drawing/2014/main" id="{451DBB26-FCD4-44F0-8D07-F40EC82F48D2}"/>
              </a:ext>
            </a:extLst>
          </p:cNvPr>
          <p:cNvSpPr txBox="1"/>
          <p:nvPr/>
        </p:nvSpPr>
        <p:spPr>
          <a:xfrm>
            <a:off x="4711701" y="5660502"/>
            <a:ext cx="44323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hlinkClick r:id="rId6"/>
              </a:rPr>
              <a:t>Charleston County School District, n.d., p. 4</a:t>
            </a:r>
            <a:endParaRPr kumimoji="0" lang="en-US" sz="1200" b="0" i="0" u="none" strike="noStrike" kern="1200" cap="none" spc="0" normalizeH="0" baseline="0" noProof="0">
              <a:ln>
                <a:noFill/>
              </a:ln>
              <a:solidFill>
                <a:srgbClr val="000000"/>
              </a:solidFill>
              <a:effectLst/>
              <a:uLnTx/>
              <a:uFillTx/>
              <a:latin typeface="+mn-lt"/>
              <a:ea typeface="ＭＳ Ｐゴシック" pitchFamily="-48" charset="-128"/>
            </a:endParaRPr>
          </a:p>
        </p:txBody>
      </p:sp>
      <p:pic>
        <p:nvPicPr>
          <p:cNvPr id="2" name="Slide 30">
            <a:hlinkClick r:id="" action="ppaction://media"/>
            <a:extLst>
              <a:ext uri="{FF2B5EF4-FFF2-40B4-BE49-F238E27FC236}">
                <a16:creationId xmlns:a16="http://schemas.microsoft.com/office/drawing/2014/main" id="{B8CA8424-6108-40F5-8147-A4B99A2692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1084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9A5F-C76C-4F10-B34F-CD237C88AF3B}"/>
              </a:ext>
            </a:extLst>
          </p:cNvPr>
          <p:cNvSpPr>
            <a:spLocks noGrp="1"/>
          </p:cNvSpPr>
          <p:nvPr>
            <p:ph type="title"/>
          </p:nvPr>
        </p:nvSpPr>
        <p:spPr/>
        <p:txBody>
          <a:bodyPr>
            <a:normAutofit fontScale="90000"/>
          </a:bodyPr>
          <a:lstStyle/>
          <a:p>
            <a:r>
              <a:rPr lang="en-US"/>
              <a:t>Key Considerations for Reflection Questions</a:t>
            </a:r>
          </a:p>
        </p:txBody>
      </p:sp>
      <p:sp>
        <p:nvSpPr>
          <p:cNvPr id="3" name="Slide Number Placeholder 2">
            <a:extLst>
              <a:ext uri="{FF2B5EF4-FFF2-40B4-BE49-F238E27FC236}">
                <a16:creationId xmlns:a16="http://schemas.microsoft.com/office/drawing/2014/main" id="{EF0B6B09-A77D-4850-BE1B-9FD6BC6BEEF8}"/>
              </a:ext>
            </a:extLst>
          </p:cNvPr>
          <p:cNvSpPr>
            <a:spLocks noGrp="1"/>
          </p:cNvSpPr>
          <p:nvPr>
            <p:ph type="sldNum" sz="quarter" idx="10"/>
          </p:nvPr>
        </p:nvSpPr>
        <p:spPr/>
        <p:txBody>
          <a:bodyPr/>
          <a:lstStyle/>
          <a:p>
            <a:pPr algn="r"/>
            <a:fld id="{F3477EC8-074D-41C4-94AE-E9EA7CEEA348}" type="slidenum">
              <a:rPr lang="en-US" smtClean="0"/>
              <a:pPr algn="r"/>
              <a:t>31</a:t>
            </a:fld>
            <a:endParaRPr lang="en-US"/>
          </a:p>
        </p:txBody>
      </p:sp>
      <p:sp>
        <p:nvSpPr>
          <p:cNvPr id="6" name="Speech Bubble: Rectangle with Corners Rounded 5">
            <a:extLst>
              <a:ext uri="{FF2B5EF4-FFF2-40B4-BE49-F238E27FC236}">
                <a16:creationId xmlns:a16="http://schemas.microsoft.com/office/drawing/2014/main" id="{CF765E14-DA5E-40FC-9F87-1EC514C6EC8F}"/>
              </a:ext>
            </a:extLst>
          </p:cNvPr>
          <p:cNvSpPr/>
          <p:nvPr/>
        </p:nvSpPr>
        <p:spPr>
          <a:xfrm>
            <a:off x="231774" y="1354014"/>
            <a:ext cx="2915871" cy="1705709"/>
          </a:xfrm>
          <a:prstGeom prst="wedgeRoundRectCallout">
            <a:avLst>
              <a:gd name="adj1" fmla="val -55833"/>
              <a:gd name="adj2" fmla="val 68214"/>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Use clear language that cannot be misinterpreted.</a:t>
            </a:r>
          </a:p>
        </p:txBody>
      </p:sp>
      <p:sp>
        <p:nvSpPr>
          <p:cNvPr id="7" name="Thought Bubble: Cloud 6">
            <a:extLst>
              <a:ext uri="{FF2B5EF4-FFF2-40B4-BE49-F238E27FC236}">
                <a16:creationId xmlns:a16="http://schemas.microsoft.com/office/drawing/2014/main" id="{EE8BC93D-7589-4232-98A2-07F6F6782FF8}"/>
              </a:ext>
            </a:extLst>
          </p:cNvPr>
          <p:cNvSpPr/>
          <p:nvPr/>
        </p:nvSpPr>
        <p:spPr>
          <a:xfrm>
            <a:off x="4152031" y="912125"/>
            <a:ext cx="4877669" cy="3774176"/>
          </a:xfrm>
          <a:prstGeom prst="cloudCallout">
            <a:avLst>
              <a:gd name="adj1" fmla="val 47790"/>
              <a:gd name="adj2" fmla="val 70217"/>
            </a:avLst>
          </a:prstGeom>
          <a:solidFill>
            <a:srgbClr val="26746B"/>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Include sufficient number of questions to encourage reflection but not too many that it’s burdensome for students and educators.</a:t>
            </a:r>
          </a:p>
        </p:txBody>
      </p:sp>
      <p:sp>
        <p:nvSpPr>
          <p:cNvPr id="8" name="Speech Bubble: Rectangle 7">
            <a:extLst>
              <a:ext uri="{FF2B5EF4-FFF2-40B4-BE49-F238E27FC236}">
                <a16:creationId xmlns:a16="http://schemas.microsoft.com/office/drawing/2014/main" id="{4D8323A6-A3F3-40B5-8235-1991371EC9DF}"/>
              </a:ext>
            </a:extLst>
          </p:cNvPr>
          <p:cNvSpPr/>
          <p:nvPr/>
        </p:nvSpPr>
        <p:spPr>
          <a:xfrm>
            <a:off x="703385" y="3640015"/>
            <a:ext cx="3376246" cy="1863971"/>
          </a:xfrm>
          <a:prstGeom prst="wedgeRectCallout">
            <a:avLst/>
          </a:prstGeom>
          <a:solidFill>
            <a:srgbClr val="2F49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Questions should address the depth of the experience as well as the overall experience.</a:t>
            </a:r>
          </a:p>
        </p:txBody>
      </p:sp>
      <p:pic>
        <p:nvPicPr>
          <p:cNvPr id="4" name="Slide 31">
            <a:hlinkClick r:id="" action="ppaction://media"/>
            <a:extLst>
              <a:ext uri="{FF2B5EF4-FFF2-40B4-BE49-F238E27FC236}">
                <a16:creationId xmlns:a16="http://schemas.microsoft.com/office/drawing/2014/main" id="{E2FFF0B4-790A-45E0-9D8A-07BE3B50FA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4517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DEDEDB9-50E2-4603-BBC4-69D7627D86B2}"/>
              </a:ext>
            </a:extLst>
          </p:cNvPr>
          <p:cNvSpPr>
            <a:spLocks noGrp="1"/>
          </p:cNvSpPr>
          <p:nvPr>
            <p:ph idx="1"/>
          </p:nvPr>
        </p:nvSpPr>
        <p:spPr/>
        <p:txBody>
          <a:bodyPr/>
          <a:lstStyle/>
          <a:p>
            <a:r>
              <a:rPr lang="en-US"/>
              <a:t>Refer to Handout 5, Decision Point 4.</a:t>
            </a:r>
          </a:p>
          <a:p>
            <a:r>
              <a:rPr lang="en-US"/>
              <a:t>In your teams, discuss and capture notes for defining the scales and reflection questions depending on the type of student self-assessment you selected. </a:t>
            </a:r>
          </a:p>
          <a:p>
            <a:r>
              <a:rPr lang="en-US"/>
              <a:t>Capture your final decision on the handout.</a:t>
            </a:r>
          </a:p>
        </p:txBody>
      </p:sp>
      <p:sp>
        <p:nvSpPr>
          <p:cNvPr id="5" name="Title 4">
            <a:extLst>
              <a:ext uri="{FF2B5EF4-FFF2-40B4-BE49-F238E27FC236}">
                <a16:creationId xmlns:a16="http://schemas.microsoft.com/office/drawing/2014/main" id="{F2616B27-C807-4C82-8134-43FD4B10AE44}"/>
              </a:ext>
            </a:extLst>
          </p:cNvPr>
          <p:cNvSpPr>
            <a:spLocks noGrp="1"/>
          </p:cNvSpPr>
          <p:nvPr>
            <p:ph type="title"/>
          </p:nvPr>
        </p:nvSpPr>
        <p:spPr/>
        <p:txBody>
          <a:bodyPr/>
          <a:lstStyle/>
          <a:p>
            <a:r>
              <a:rPr lang="en-US"/>
              <a:t>Activity: Defining Scales and Reflection Questions</a:t>
            </a:r>
          </a:p>
        </p:txBody>
      </p:sp>
      <p:sp>
        <p:nvSpPr>
          <p:cNvPr id="3" name="Slide Number Placeholder 2">
            <a:extLst>
              <a:ext uri="{FF2B5EF4-FFF2-40B4-BE49-F238E27FC236}">
                <a16:creationId xmlns:a16="http://schemas.microsoft.com/office/drawing/2014/main" id="{76E20F16-2313-46EE-A9DA-5A2708F2E31D}"/>
              </a:ext>
            </a:extLst>
          </p:cNvPr>
          <p:cNvSpPr>
            <a:spLocks noGrp="1"/>
          </p:cNvSpPr>
          <p:nvPr>
            <p:ph type="sldNum" sz="quarter" idx="10"/>
          </p:nvPr>
        </p:nvSpPr>
        <p:spPr/>
        <p:txBody>
          <a:bodyPr/>
          <a:lstStyle/>
          <a:p>
            <a:pPr algn="r"/>
            <a:fld id="{F3477EC8-074D-41C4-94AE-E9EA7CEEA348}" type="slidenum">
              <a:rPr lang="en-US" smtClean="0"/>
              <a:pPr algn="r"/>
              <a:t>32</a:t>
            </a:fld>
            <a:endParaRPr lang="en-US"/>
          </a:p>
        </p:txBody>
      </p:sp>
      <p:pic>
        <p:nvPicPr>
          <p:cNvPr id="2" name="Slide 32">
            <a:hlinkClick r:id="" action="ppaction://media"/>
            <a:extLst>
              <a:ext uri="{FF2B5EF4-FFF2-40B4-BE49-F238E27FC236}">
                <a16:creationId xmlns:a16="http://schemas.microsoft.com/office/drawing/2014/main" id="{558EC8C9-5D97-46B1-BFB4-E6575855CE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8023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F0BFB5-4FF3-45FB-ABAF-7D0B87E41838}"/>
              </a:ext>
            </a:extLst>
          </p:cNvPr>
          <p:cNvSpPr>
            <a:spLocks noGrp="1"/>
          </p:cNvSpPr>
          <p:nvPr>
            <p:ph type="title"/>
          </p:nvPr>
        </p:nvSpPr>
        <p:spPr>
          <a:xfrm>
            <a:off x="687388" y="2821211"/>
            <a:ext cx="8229600" cy="1446550"/>
          </a:xfrm>
        </p:spPr>
        <p:txBody>
          <a:bodyPr/>
          <a:lstStyle/>
          <a:p>
            <a:r>
              <a:rPr lang="en-US"/>
              <a:t>Decision Point 5: Score the Self-Assessment</a:t>
            </a:r>
          </a:p>
        </p:txBody>
      </p:sp>
      <p:sp>
        <p:nvSpPr>
          <p:cNvPr id="3" name="Slide Number Placeholder 2">
            <a:extLst>
              <a:ext uri="{FF2B5EF4-FFF2-40B4-BE49-F238E27FC236}">
                <a16:creationId xmlns:a16="http://schemas.microsoft.com/office/drawing/2014/main" id="{2F956252-A475-4F7C-92DF-F85072FE0A40}"/>
              </a:ext>
            </a:extLst>
          </p:cNvPr>
          <p:cNvSpPr>
            <a:spLocks noGrp="1"/>
          </p:cNvSpPr>
          <p:nvPr>
            <p:ph type="sldNum" sz="quarter" idx="12"/>
          </p:nvPr>
        </p:nvSpPr>
        <p:spPr/>
        <p:txBody>
          <a:bodyPr/>
          <a:lstStyle/>
          <a:p>
            <a:pPr algn="r"/>
            <a:fld id="{F3477EC8-074D-41C4-94AE-E9EA7CEEA348}" type="slidenum">
              <a:rPr lang="en-US" smtClean="0"/>
              <a:pPr algn="r"/>
              <a:t>33</a:t>
            </a:fld>
            <a:endParaRPr lang="en-US"/>
          </a:p>
        </p:txBody>
      </p:sp>
      <p:pic>
        <p:nvPicPr>
          <p:cNvPr id="2" name="Slide 33">
            <a:hlinkClick r:id="" action="ppaction://media"/>
            <a:extLst>
              <a:ext uri="{FF2B5EF4-FFF2-40B4-BE49-F238E27FC236}">
                <a16:creationId xmlns:a16="http://schemas.microsoft.com/office/drawing/2014/main" id="{1F613893-D79E-491D-BD11-F4458E0EC6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0161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47CBB5-3611-4544-968B-55CABFF59827}"/>
              </a:ext>
            </a:extLst>
          </p:cNvPr>
          <p:cNvSpPr>
            <a:spLocks noGrp="1"/>
          </p:cNvSpPr>
          <p:nvPr>
            <p:ph type="title"/>
          </p:nvPr>
        </p:nvSpPr>
        <p:spPr/>
        <p:txBody>
          <a:bodyPr/>
          <a:lstStyle/>
          <a:p>
            <a:r>
              <a:rPr lang="en-US"/>
              <a:t>Scoring Approaches</a:t>
            </a:r>
          </a:p>
        </p:txBody>
      </p:sp>
      <p:sp>
        <p:nvSpPr>
          <p:cNvPr id="4" name="Slide Number Placeholder 3">
            <a:extLst>
              <a:ext uri="{FF2B5EF4-FFF2-40B4-BE49-F238E27FC236}">
                <a16:creationId xmlns:a16="http://schemas.microsoft.com/office/drawing/2014/main" id="{B5EADEA3-99CC-460A-8282-A1482D47552E}"/>
              </a:ext>
            </a:extLst>
          </p:cNvPr>
          <p:cNvSpPr>
            <a:spLocks noGrp="1"/>
          </p:cNvSpPr>
          <p:nvPr>
            <p:ph type="sldNum" sz="quarter" idx="10"/>
          </p:nvPr>
        </p:nvSpPr>
        <p:spPr/>
        <p:txBody>
          <a:bodyPr/>
          <a:lstStyle/>
          <a:p>
            <a:fld id="{A1A8B8B9-B651-4439-A868-E8F04EF81465}" type="slidenum">
              <a:rPr lang="en-US" smtClean="0"/>
              <a:pPr/>
              <a:t>34</a:t>
            </a:fld>
            <a:endParaRPr lang="en-US"/>
          </a:p>
        </p:txBody>
      </p:sp>
      <p:graphicFrame>
        <p:nvGraphicFramePr>
          <p:cNvPr id="6" name="Content Placeholder 6">
            <a:extLst>
              <a:ext uri="{FF2B5EF4-FFF2-40B4-BE49-F238E27FC236}">
                <a16:creationId xmlns:a16="http://schemas.microsoft.com/office/drawing/2014/main" id="{00553610-1FCE-45BC-8771-E820F7B6B703}"/>
              </a:ext>
            </a:extLst>
          </p:cNvPr>
          <p:cNvGraphicFramePr>
            <a:graphicFrameLocks noGrp="1"/>
          </p:cNvGraphicFramePr>
          <p:nvPr>
            <p:ph idx="1"/>
            <p:extLst>
              <p:ext uri="{D42A27DB-BD31-4B8C-83A1-F6EECF244321}">
                <p14:modId xmlns:p14="http://schemas.microsoft.com/office/powerpoint/2010/main" val="841581106"/>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34">
            <a:hlinkClick r:id="" action="ppaction://media"/>
            <a:extLst>
              <a:ext uri="{FF2B5EF4-FFF2-40B4-BE49-F238E27FC236}">
                <a16:creationId xmlns:a16="http://schemas.microsoft.com/office/drawing/2014/main" id="{DC44B298-4679-4C4B-8E41-24265D005B0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7026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47CBB5-3611-4544-968B-55CABFF59827}"/>
              </a:ext>
            </a:extLst>
          </p:cNvPr>
          <p:cNvSpPr>
            <a:spLocks noGrp="1"/>
          </p:cNvSpPr>
          <p:nvPr>
            <p:ph type="title"/>
          </p:nvPr>
        </p:nvSpPr>
        <p:spPr/>
        <p:txBody>
          <a:bodyPr/>
          <a:lstStyle/>
          <a:p>
            <a:r>
              <a:rPr lang="en-US"/>
              <a:t>Considerations for Portfolio Scoring</a:t>
            </a:r>
            <a:endParaRPr lang="en-US" strike="sngStrike"/>
          </a:p>
        </p:txBody>
      </p:sp>
      <p:sp>
        <p:nvSpPr>
          <p:cNvPr id="4" name="Slide Number Placeholder 3">
            <a:extLst>
              <a:ext uri="{FF2B5EF4-FFF2-40B4-BE49-F238E27FC236}">
                <a16:creationId xmlns:a16="http://schemas.microsoft.com/office/drawing/2014/main" id="{B5EADEA3-99CC-460A-8282-A1482D47552E}"/>
              </a:ext>
            </a:extLst>
          </p:cNvPr>
          <p:cNvSpPr>
            <a:spLocks noGrp="1"/>
          </p:cNvSpPr>
          <p:nvPr>
            <p:ph type="sldNum" sz="quarter" idx="10"/>
          </p:nvPr>
        </p:nvSpPr>
        <p:spPr/>
        <p:txBody>
          <a:bodyPr/>
          <a:lstStyle/>
          <a:p>
            <a:fld id="{A1A8B8B9-B651-4439-A868-E8F04EF81465}" type="slidenum">
              <a:rPr lang="en-US" smtClean="0"/>
              <a:pPr/>
              <a:t>35</a:t>
            </a:fld>
            <a:endParaRPr lang="en-US"/>
          </a:p>
        </p:txBody>
      </p:sp>
      <p:graphicFrame>
        <p:nvGraphicFramePr>
          <p:cNvPr id="8" name="Content Placeholder 6">
            <a:extLst>
              <a:ext uri="{FF2B5EF4-FFF2-40B4-BE49-F238E27FC236}">
                <a16:creationId xmlns:a16="http://schemas.microsoft.com/office/drawing/2014/main" id="{00553610-1FCE-45BC-8771-E820F7B6B703}"/>
              </a:ext>
            </a:extLst>
          </p:cNvPr>
          <p:cNvGraphicFramePr>
            <a:graphicFrameLocks noGrp="1"/>
          </p:cNvGraphicFramePr>
          <p:nvPr>
            <p:ph idx="1"/>
            <p:extLst>
              <p:ext uri="{D42A27DB-BD31-4B8C-83A1-F6EECF244321}">
                <p14:modId xmlns:p14="http://schemas.microsoft.com/office/powerpoint/2010/main" val="989727910"/>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35">
            <a:hlinkClick r:id="" action="ppaction://media"/>
            <a:extLst>
              <a:ext uri="{FF2B5EF4-FFF2-40B4-BE49-F238E27FC236}">
                <a16:creationId xmlns:a16="http://schemas.microsoft.com/office/drawing/2014/main" id="{AF47B26A-7C7E-4F15-8865-CF13501A56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281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09A224-7882-46D1-BE1E-8C560070A7A9}"/>
              </a:ext>
            </a:extLst>
          </p:cNvPr>
          <p:cNvSpPr>
            <a:spLocks noGrp="1"/>
          </p:cNvSpPr>
          <p:nvPr>
            <p:ph type="title"/>
          </p:nvPr>
        </p:nvSpPr>
        <p:spPr/>
        <p:txBody>
          <a:bodyPr>
            <a:normAutofit fontScale="90000"/>
          </a:bodyPr>
          <a:lstStyle/>
          <a:p>
            <a:r>
              <a:rPr lang="en-US"/>
              <a:t>Portfolio Example: Ohio </a:t>
            </a:r>
          </a:p>
        </p:txBody>
      </p:sp>
      <p:sp>
        <p:nvSpPr>
          <p:cNvPr id="4" name="Slide Number Placeholder 3">
            <a:extLst>
              <a:ext uri="{FF2B5EF4-FFF2-40B4-BE49-F238E27FC236}">
                <a16:creationId xmlns:a16="http://schemas.microsoft.com/office/drawing/2014/main" id="{3F268403-8AC1-4B30-B27B-ED3762D11228}"/>
              </a:ext>
            </a:extLst>
          </p:cNvPr>
          <p:cNvSpPr>
            <a:spLocks noGrp="1"/>
          </p:cNvSpPr>
          <p:nvPr>
            <p:ph type="sldNum" sz="quarter" idx="10"/>
          </p:nvPr>
        </p:nvSpPr>
        <p:spPr/>
        <p:txBody>
          <a:bodyPr/>
          <a:lstStyle/>
          <a:p>
            <a:pPr algn="r"/>
            <a:fld id="{F3477EC8-074D-41C4-94AE-E9EA7CEEA348}" type="slidenum">
              <a:rPr lang="en-US" smtClean="0"/>
              <a:pPr algn="r"/>
              <a:t>36</a:t>
            </a:fld>
            <a:endParaRPr lang="en-US"/>
          </a:p>
        </p:txBody>
      </p:sp>
      <p:pic>
        <p:nvPicPr>
          <p:cNvPr id="7" name="Picture 6">
            <a:extLst>
              <a:ext uri="{FF2B5EF4-FFF2-40B4-BE49-F238E27FC236}">
                <a16:creationId xmlns:a16="http://schemas.microsoft.com/office/drawing/2014/main" id="{64B1F784-3FFD-4FBB-8B43-8616965A96AD}"/>
              </a:ext>
            </a:extLst>
          </p:cNvPr>
          <p:cNvPicPr>
            <a:picLocks noChangeAspect="1"/>
          </p:cNvPicPr>
          <p:nvPr/>
        </p:nvPicPr>
        <p:blipFill>
          <a:blip r:embed="rId5"/>
          <a:stretch>
            <a:fillRect/>
          </a:stretch>
        </p:blipFill>
        <p:spPr>
          <a:xfrm>
            <a:off x="1600823" y="1087043"/>
            <a:ext cx="6164753" cy="4520819"/>
          </a:xfrm>
          <a:prstGeom prst="rect">
            <a:avLst/>
          </a:prstGeom>
        </p:spPr>
      </p:pic>
      <p:sp>
        <p:nvSpPr>
          <p:cNvPr id="8" name="TextBox 7">
            <a:extLst>
              <a:ext uri="{FF2B5EF4-FFF2-40B4-BE49-F238E27FC236}">
                <a16:creationId xmlns:a16="http://schemas.microsoft.com/office/drawing/2014/main" id="{1E725EA2-DB45-478A-8EE3-BC7671EF6BBC}"/>
              </a:ext>
            </a:extLst>
          </p:cNvPr>
          <p:cNvSpPr txBox="1"/>
          <p:nvPr/>
        </p:nvSpPr>
        <p:spPr>
          <a:xfrm rot="10800000" flipV="1">
            <a:off x="5322627" y="5656475"/>
            <a:ext cx="3821373"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hlinkClick r:id="rId6"/>
              </a:rPr>
              <a:t>Ohio Department of Education, n.d.</a:t>
            </a:r>
            <a:endParaRPr kumimoji="0" lang="en-US" sz="1200" b="0" i="0" u="none" strike="noStrike" kern="1200" cap="none" spc="0" normalizeH="0" baseline="0" noProof="0">
              <a:ln>
                <a:noFill/>
              </a:ln>
              <a:solidFill>
                <a:srgbClr val="000000"/>
              </a:solidFill>
              <a:effectLst/>
              <a:uLnTx/>
              <a:uFillTx/>
              <a:latin typeface="+mn-lt"/>
              <a:ea typeface="ＭＳ Ｐゴシック" pitchFamily="-48" charset="-128"/>
            </a:endParaRPr>
          </a:p>
        </p:txBody>
      </p:sp>
      <p:pic>
        <p:nvPicPr>
          <p:cNvPr id="2" name="Slide 36">
            <a:hlinkClick r:id="" action="ppaction://media"/>
            <a:extLst>
              <a:ext uri="{FF2B5EF4-FFF2-40B4-BE49-F238E27FC236}">
                <a16:creationId xmlns:a16="http://schemas.microsoft.com/office/drawing/2014/main" id="{CA617BE6-54E5-40DA-B518-BAF1721EAF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8233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47CBB5-3611-4544-968B-55CABFF59827}"/>
              </a:ext>
            </a:extLst>
          </p:cNvPr>
          <p:cNvSpPr>
            <a:spLocks noGrp="1"/>
          </p:cNvSpPr>
          <p:nvPr>
            <p:ph type="title"/>
          </p:nvPr>
        </p:nvSpPr>
        <p:spPr/>
        <p:txBody>
          <a:bodyPr/>
          <a:lstStyle/>
          <a:p>
            <a:r>
              <a:rPr lang="en-US" dirty="0"/>
              <a:t>Considerations for Weighted Scoring</a:t>
            </a:r>
          </a:p>
        </p:txBody>
      </p:sp>
      <p:sp>
        <p:nvSpPr>
          <p:cNvPr id="4" name="Slide Number Placeholder 3">
            <a:extLst>
              <a:ext uri="{FF2B5EF4-FFF2-40B4-BE49-F238E27FC236}">
                <a16:creationId xmlns:a16="http://schemas.microsoft.com/office/drawing/2014/main" id="{B5EADEA3-99CC-460A-8282-A1482D47552E}"/>
              </a:ext>
            </a:extLst>
          </p:cNvPr>
          <p:cNvSpPr>
            <a:spLocks noGrp="1"/>
          </p:cNvSpPr>
          <p:nvPr>
            <p:ph type="sldNum" sz="quarter" idx="10"/>
          </p:nvPr>
        </p:nvSpPr>
        <p:spPr/>
        <p:txBody>
          <a:bodyPr/>
          <a:lstStyle/>
          <a:p>
            <a:fld id="{A1A8B8B9-B651-4439-A868-E8F04EF81465}" type="slidenum">
              <a:rPr lang="en-US" smtClean="0"/>
              <a:pPr/>
              <a:t>37</a:t>
            </a:fld>
            <a:endParaRPr lang="en-US"/>
          </a:p>
        </p:txBody>
      </p:sp>
      <p:graphicFrame>
        <p:nvGraphicFramePr>
          <p:cNvPr id="8" name="Content Placeholder 6">
            <a:extLst>
              <a:ext uri="{FF2B5EF4-FFF2-40B4-BE49-F238E27FC236}">
                <a16:creationId xmlns:a16="http://schemas.microsoft.com/office/drawing/2014/main" id="{00553610-1FCE-45BC-8771-E820F7B6B703}"/>
              </a:ext>
            </a:extLst>
          </p:cNvPr>
          <p:cNvGraphicFramePr>
            <a:graphicFrameLocks noGrp="1"/>
          </p:cNvGraphicFramePr>
          <p:nvPr>
            <p:ph idx="1"/>
            <p:extLst>
              <p:ext uri="{D42A27DB-BD31-4B8C-83A1-F6EECF244321}">
                <p14:modId xmlns:p14="http://schemas.microsoft.com/office/powerpoint/2010/main" val="3967426598"/>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37">
            <a:hlinkClick r:id="" action="ppaction://media"/>
            <a:extLst>
              <a:ext uri="{FF2B5EF4-FFF2-40B4-BE49-F238E27FC236}">
                <a16:creationId xmlns:a16="http://schemas.microsoft.com/office/drawing/2014/main" id="{CD05343B-37C3-413E-8792-CB292645DB6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832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D20D5B-869F-496D-8AC5-79881B1B330C}"/>
              </a:ext>
            </a:extLst>
          </p:cNvPr>
          <p:cNvSpPr>
            <a:spLocks noGrp="1"/>
          </p:cNvSpPr>
          <p:nvPr>
            <p:ph type="title"/>
          </p:nvPr>
        </p:nvSpPr>
        <p:spPr/>
        <p:txBody>
          <a:bodyPr>
            <a:normAutofit/>
          </a:bodyPr>
          <a:lstStyle/>
          <a:p>
            <a:r>
              <a:rPr lang="en-US" sz="3600" dirty="0"/>
              <a:t>Weighted Example: Georgia</a:t>
            </a:r>
          </a:p>
        </p:txBody>
      </p:sp>
      <p:sp>
        <p:nvSpPr>
          <p:cNvPr id="4" name="Slide Number Placeholder 3">
            <a:extLst>
              <a:ext uri="{FF2B5EF4-FFF2-40B4-BE49-F238E27FC236}">
                <a16:creationId xmlns:a16="http://schemas.microsoft.com/office/drawing/2014/main" id="{EAC10F3B-7A6B-44F6-829A-3E1209DABD0F}"/>
              </a:ext>
            </a:extLst>
          </p:cNvPr>
          <p:cNvSpPr>
            <a:spLocks noGrp="1"/>
          </p:cNvSpPr>
          <p:nvPr>
            <p:ph type="sldNum" sz="quarter" idx="10"/>
          </p:nvPr>
        </p:nvSpPr>
        <p:spPr/>
        <p:txBody>
          <a:bodyPr/>
          <a:lstStyle/>
          <a:p>
            <a:pPr algn="r"/>
            <a:fld id="{F3477EC8-074D-41C4-94AE-E9EA7CEEA348}" type="slidenum">
              <a:rPr lang="en-US" smtClean="0"/>
              <a:pPr algn="r"/>
              <a:t>38</a:t>
            </a:fld>
            <a:endParaRPr lang="en-US"/>
          </a:p>
        </p:txBody>
      </p:sp>
      <p:sp>
        <p:nvSpPr>
          <p:cNvPr id="8" name="TextBox 7">
            <a:extLst>
              <a:ext uri="{FF2B5EF4-FFF2-40B4-BE49-F238E27FC236}">
                <a16:creationId xmlns:a16="http://schemas.microsoft.com/office/drawing/2014/main" id="{F2E48F0C-EFF2-42D9-AC06-4B5C8F3DB53E}"/>
              </a:ext>
            </a:extLst>
          </p:cNvPr>
          <p:cNvSpPr txBox="1"/>
          <p:nvPr/>
        </p:nvSpPr>
        <p:spPr>
          <a:xfrm rot="10800000" flipV="1">
            <a:off x="4584700" y="5656475"/>
            <a:ext cx="45593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a:ln>
                  <a:noFill/>
                </a:ln>
                <a:solidFill>
                  <a:srgbClr val="000000"/>
                </a:solidFill>
                <a:effectLst/>
                <a:uLnTx/>
                <a:uFillTx/>
                <a:latin typeface="+mn-lt"/>
                <a:ea typeface="ＭＳ Ｐゴシック" pitchFamily="-48" charset="-128"/>
                <a:hlinkClick r:id="rId5"/>
              </a:rPr>
              <a:t>Georgia Department of Education, 2016, p. 292</a:t>
            </a:r>
            <a:endParaRPr kumimoji="0" lang="en-US" sz="1200" b="0" i="0" u="none" strike="noStrike" kern="1200" cap="none" spc="0" normalizeH="0" baseline="0" noProof="0">
              <a:ln>
                <a:noFill/>
              </a:ln>
              <a:solidFill>
                <a:srgbClr val="000000"/>
              </a:solidFill>
              <a:effectLst/>
              <a:uLnTx/>
              <a:uFillTx/>
              <a:latin typeface="+mn-lt"/>
              <a:ea typeface="ＭＳ Ｐゴシック" pitchFamily="-48" charset="-128"/>
            </a:endParaRPr>
          </a:p>
        </p:txBody>
      </p:sp>
      <p:pic>
        <p:nvPicPr>
          <p:cNvPr id="9" name="Picture 8">
            <a:extLst>
              <a:ext uri="{FF2B5EF4-FFF2-40B4-BE49-F238E27FC236}">
                <a16:creationId xmlns:a16="http://schemas.microsoft.com/office/drawing/2014/main" id="{D2768BD9-85D7-4D10-A239-73017C05AD4D}"/>
              </a:ext>
            </a:extLst>
          </p:cNvPr>
          <p:cNvPicPr>
            <a:picLocks noChangeAspect="1"/>
          </p:cNvPicPr>
          <p:nvPr/>
        </p:nvPicPr>
        <p:blipFill>
          <a:blip r:embed="rId6"/>
          <a:stretch>
            <a:fillRect/>
          </a:stretch>
        </p:blipFill>
        <p:spPr>
          <a:xfrm>
            <a:off x="190500" y="1219200"/>
            <a:ext cx="8763000" cy="4419600"/>
          </a:xfrm>
          <a:prstGeom prst="rect">
            <a:avLst/>
          </a:prstGeom>
        </p:spPr>
      </p:pic>
      <p:pic>
        <p:nvPicPr>
          <p:cNvPr id="2" name="Slide 38">
            <a:hlinkClick r:id="" action="ppaction://media"/>
            <a:extLst>
              <a:ext uri="{FF2B5EF4-FFF2-40B4-BE49-F238E27FC236}">
                <a16:creationId xmlns:a16="http://schemas.microsoft.com/office/drawing/2014/main" id="{3799D713-402F-40F5-849D-6A66D532AB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6494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9F2C92B-8532-4854-ACEE-1158DDCFB32F}"/>
              </a:ext>
            </a:extLst>
          </p:cNvPr>
          <p:cNvSpPr>
            <a:spLocks noGrp="1"/>
          </p:cNvSpPr>
          <p:nvPr>
            <p:ph idx="1"/>
          </p:nvPr>
        </p:nvSpPr>
        <p:spPr/>
        <p:txBody>
          <a:bodyPr/>
          <a:lstStyle/>
          <a:p>
            <a:r>
              <a:rPr lang="en-US"/>
              <a:t>Refer to Handout 5, Decision Point 5.</a:t>
            </a:r>
          </a:p>
          <a:p>
            <a:r>
              <a:rPr lang="en-US"/>
              <a:t>In your teams, discuss and capture notes for the best scoring approach that will fit your local context. </a:t>
            </a:r>
          </a:p>
          <a:p>
            <a:r>
              <a:rPr lang="en-US"/>
              <a:t>Capture your final decision on the handout.</a:t>
            </a:r>
          </a:p>
          <a:p>
            <a:r>
              <a:rPr lang="en-US"/>
              <a:t>If you selected quantitative, complete the additional guiding questions to determine the number of points.</a:t>
            </a:r>
          </a:p>
          <a:p>
            <a:endParaRPr lang="en-US"/>
          </a:p>
        </p:txBody>
      </p:sp>
      <p:sp>
        <p:nvSpPr>
          <p:cNvPr id="5" name="Title 4">
            <a:extLst>
              <a:ext uri="{FF2B5EF4-FFF2-40B4-BE49-F238E27FC236}">
                <a16:creationId xmlns:a16="http://schemas.microsoft.com/office/drawing/2014/main" id="{C19C29BE-5BEF-4266-814B-4C8A175E1566}"/>
              </a:ext>
            </a:extLst>
          </p:cNvPr>
          <p:cNvSpPr>
            <a:spLocks noGrp="1"/>
          </p:cNvSpPr>
          <p:nvPr>
            <p:ph type="title"/>
          </p:nvPr>
        </p:nvSpPr>
        <p:spPr/>
        <p:txBody>
          <a:bodyPr/>
          <a:lstStyle/>
          <a:p>
            <a:r>
              <a:rPr lang="en-US"/>
              <a:t>Discussion: Scoring Self-Assessments</a:t>
            </a:r>
          </a:p>
        </p:txBody>
      </p:sp>
      <p:sp>
        <p:nvSpPr>
          <p:cNvPr id="3" name="Slide Number Placeholder 2">
            <a:extLst>
              <a:ext uri="{FF2B5EF4-FFF2-40B4-BE49-F238E27FC236}">
                <a16:creationId xmlns:a16="http://schemas.microsoft.com/office/drawing/2014/main" id="{56A1F768-D307-4708-8576-FEB7C4B8749E}"/>
              </a:ext>
            </a:extLst>
          </p:cNvPr>
          <p:cNvSpPr>
            <a:spLocks noGrp="1"/>
          </p:cNvSpPr>
          <p:nvPr>
            <p:ph type="sldNum" sz="quarter" idx="10"/>
          </p:nvPr>
        </p:nvSpPr>
        <p:spPr/>
        <p:txBody>
          <a:bodyPr/>
          <a:lstStyle/>
          <a:p>
            <a:pPr algn="r"/>
            <a:fld id="{F3477EC8-074D-41C4-94AE-E9EA7CEEA348}" type="slidenum">
              <a:rPr lang="en-US" smtClean="0"/>
              <a:pPr algn="r"/>
              <a:t>39</a:t>
            </a:fld>
            <a:endParaRPr lang="en-US"/>
          </a:p>
        </p:txBody>
      </p:sp>
      <p:pic>
        <p:nvPicPr>
          <p:cNvPr id="2" name="Slide 39">
            <a:hlinkClick r:id="" action="ppaction://media"/>
            <a:extLst>
              <a:ext uri="{FF2B5EF4-FFF2-40B4-BE49-F238E27FC236}">
                <a16:creationId xmlns:a16="http://schemas.microsoft.com/office/drawing/2014/main" id="{41AD6736-A405-4E8A-8233-FB0E35A8B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0488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CB4E-6294-4CDE-AE7B-B01C3ACC68B0}"/>
              </a:ext>
            </a:extLst>
          </p:cNvPr>
          <p:cNvSpPr>
            <a:spLocks noGrp="1"/>
          </p:cNvSpPr>
          <p:nvPr>
            <p:ph type="title"/>
          </p:nvPr>
        </p:nvSpPr>
        <p:spPr>
          <a:xfrm>
            <a:off x="687388" y="3498320"/>
            <a:ext cx="8229600" cy="769441"/>
          </a:xfrm>
        </p:spPr>
        <p:txBody>
          <a:bodyPr/>
          <a:lstStyle/>
          <a:p>
            <a:r>
              <a:rPr lang="en-US"/>
              <a:t>Overview of Self-Assessments</a:t>
            </a:r>
          </a:p>
        </p:txBody>
      </p:sp>
      <p:sp>
        <p:nvSpPr>
          <p:cNvPr id="4" name="Slide Number Placeholder 3">
            <a:extLst>
              <a:ext uri="{FF2B5EF4-FFF2-40B4-BE49-F238E27FC236}">
                <a16:creationId xmlns:a16="http://schemas.microsoft.com/office/drawing/2014/main" id="{31EFFB1A-5D52-4547-99E1-84151E865F9B}"/>
              </a:ext>
            </a:extLst>
          </p:cNvPr>
          <p:cNvSpPr>
            <a:spLocks noGrp="1"/>
          </p:cNvSpPr>
          <p:nvPr>
            <p:ph type="sldNum" sz="quarter" idx="12"/>
          </p:nvPr>
        </p:nvSpPr>
        <p:spPr/>
        <p:txBody>
          <a:bodyPr/>
          <a:lstStyle/>
          <a:p>
            <a:fld id="{A1A8B8B9-B651-4439-A868-E8F04EF81465}" type="slidenum">
              <a:rPr lang="en-US" smtClean="0"/>
              <a:pPr/>
              <a:t>4</a:t>
            </a:fld>
            <a:endParaRPr lang="en-US"/>
          </a:p>
        </p:txBody>
      </p:sp>
      <p:pic>
        <p:nvPicPr>
          <p:cNvPr id="3" name="Slide 4">
            <a:hlinkClick r:id="" action="ppaction://media"/>
            <a:extLst>
              <a:ext uri="{FF2B5EF4-FFF2-40B4-BE49-F238E27FC236}">
                <a16:creationId xmlns:a16="http://schemas.microsoft.com/office/drawing/2014/main" id="{D72B458D-EC81-4CD6-98B1-5B1C867A9D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6912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FA245-6F11-47B4-82AB-C72AD5E28635}"/>
              </a:ext>
            </a:extLst>
          </p:cNvPr>
          <p:cNvSpPr>
            <a:spLocks noGrp="1"/>
          </p:cNvSpPr>
          <p:nvPr>
            <p:ph type="title"/>
          </p:nvPr>
        </p:nvSpPr>
        <p:spPr/>
        <p:txBody>
          <a:bodyPr/>
          <a:lstStyle/>
          <a:p>
            <a:r>
              <a:rPr lang="en-US"/>
              <a:t>Wrap-Up</a:t>
            </a:r>
          </a:p>
        </p:txBody>
      </p:sp>
      <p:sp>
        <p:nvSpPr>
          <p:cNvPr id="4" name="Slide Number Placeholder 3">
            <a:extLst>
              <a:ext uri="{FF2B5EF4-FFF2-40B4-BE49-F238E27FC236}">
                <a16:creationId xmlns:a16="http://schemas.microsoft.com/office/drawing/2014/main" id="{AF662D8B-E46E-4A4E-B6A7-E99C34946E6D}"/>
              </a:ext>
            </a:extLst>
          </p:cNvPr>
          <p:cNvSpPr>
            <a:spLocks noGrp="1"/>
          </p:cNvSpPr>
          <p:nvPr>
            <p:ph type="sldNum" sz="quarter" idx="12"/>
          </p:nvPr>
        </p:nvSpPr>
        <p:spPr/>
        <p:txBody>
          <a:bodyPr/>
          <a:lstStyle/>
          <a:p>
            <a:pPr algn="r"/>
            <a:fld id="{F3477EC8-074D-41C4-94AE-E9EA7CEEA348}" type="slidenum">
              <a:rPr lang="en-US" smtClean="0"/>
              <a:pPr algn="r"/>
              <a:t>40</a:t>
            </a:fld>
            <a:endParaRPr lang="en-US"/>
          </a:p>
        </p:txBody>
      </p:sp>
    </p:spTree>
    <p:extLst>
      <p:ext uri="{BB962C8B-B14F-4D97-AF65-F5344CB8AC3E}">
        <p14:creationId xmlns:p14="http://schemas.microsoft.com/office/powerpoint/2010/main" val="2595875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91566BC-90BD-473C-A7F8-DEA629365E21}"/>
              </a:ext>
            </a:extLst>
          </p:cNvPr>
          <p:cNvSpPr>
            <a:spLocks noGrp="1"/>
          </p:cNvSpPr>
          <p:nvPr>
            <p:ph idx="1"/>
          </p:nvPr>
        </p:nvSpPr>
        <p:spPr/>
        <p:txBody>
          <a:bodyPr/>
          <a:lstStyle/>
          <a:p>
            <a:pPr marL="457200" indent="-457200">
              <a:buFont typeface="+mj-lt"/>
              <a:buAutoNum type="arabicPeriod"/>
            </a:pPr>
            <a:r>
              <a:rPr lang="en-US"/>
              <a:t>Determine the purpose for student self-assessment.</a:t>
            </a:r>
          </a:p>
          <a:p>
            <a:pPr marL="457200" indent="-457200">
              <a:buFont typeface="+mj-lt"/>
              <a:buAutoNum type="arabicPeriod"/>
            </a:pPr>
            <a:r>
              <a:rPr lang="en-US"/>
              <a:t>Define the knowledge and skills to assess.</a:t>
            </a:r>
          </a:p>
          <a:p>
            <a:pPr marL="457200" indent="-457200">
              <a:buFont typeface="+mj-lt"/>
              <a:buAutoNum type="arabicPeriod"/>
            </a:pPr>
            <a:r>
              <a:rPr lang="en-US"/>
              <a:t>Select the type of student self-assessment.</a:t>
            </a:r>
          </a:p>
          <a:p>
            <a:pPr marL="457200" indent="-457200">
              <a:buFont typeface="+mj-lt"/>
              <a:buAutoNum type="arabicPeriod"/>
            </a:pPr>
            <a:r>
              <a:rPr lang="en-US"/>
              <a:t>Define the scales and reflection questions.</a:t>
            </a:r>
          </a:p>
          <a:p>
            <a:pPr marL="457200" indent="-457200">
              <a:buFont typeface="+mj-lt"/>
              <a:buAutoNum type="arabicPeriod"/>
            </a:pPr>
            <a:r>
              <a:rPr lang="en-US"/>
              <a:t>Score the self-assessment.</a:t>
            </a:r>
          </a:p>
        </p:txBody>
      </p:sp>
      <p:sp>
        <p:nvSpPr>
          <p:cNvPr id="5" name="Title 4">
            <a:extLst>
              <a:ext uri="{FF2B5EF4-FFF2-40B4-BE49-F238E27FC236}">
                <a16:creationId xmlns:a16="http://schemas.microsoft.com/office/drawing/2014/main" id="{775A1FE4-E4EF-4A20-BC8C-9137048B11D8}"/>
              </a:ext>
            </a:extLst>
          </p:cNvPr>
          <p:cNvSpPr>
            <a:spLocks noGrp="1"/>
          </p:cNvSpPr>
          <p:nvPr>
            <p:ph type="title"/>
          </p:nvPr>
        </p:nvSpPr>
        <p:spPr/>
        <p:txBody>
          <a:bodyPr/>
          <a:lstStyle/>
          <a:p>
            <a:r>
              <a:rPr lang="en-US"/>
              <a:t>Decision Points</a:t>
            </a:r>
          </a:p>
        </p:txBody>
      </p:sp>
      <p:sp>
        <p:nvSpPr>
          <p:cNvPr id="4" name="Slide Number Placeholder 3">
            <a:extLst>
              <a:ext uri="{FF2B5EF4-FFF2-40B4-BE49-F238E27FC236}">
                <a16:creationId xmlns:a16="http://schemas.microsoft.com/office/drawing/2014/main" id="{89C254C6-BEA4-4FD3-AA6D-1071647A1BA9}"/>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41</a:t>
            </a:fld>
            <a:endParaRPr kumimoji="0" lang="en-US" sz="1000" b="0" i="0" u="none" strike="noStrike" kern="1200" cap="none" spc="0" normalizeH="0" baseline="0" noProof="0">
              <a:ln>
                <a:noFill/>
              </a:ln>
              <a:solidFill>
                <a:srgbClr val="FFFFFF">
                  <a:lumMod val="75000"/>
                </a:srgbClr>
              </a:solidFill>
              <a:effectLst/>
              <a:uLnTx/>
              <a:uFillTx/>
              <a:latin typeface="Arial"/>
              <a:ea typeface="ＭＳ Ｐゴシック" charset="-128"/>
              <a:cs typeface="+mn-cs"/>
            </a:endParaRPr>
          </a:p>
        </p:txBody>
      </p:sp>
      <p:pic>
        <p:nvPicPr>
          <p:cNvPr id="2" name="Slide 41">
            <a:hlinkClick r:id="" action="ppaction://media"/>
            <a:extLst>
              <a:ext uri="{FF2B5EF4-FFF2-40B4-BE49-F238E27FC236}">
                <a16:creationId xmlns:a16="http://schemas.microsoft.com/office/drawing/2014/main" id="{8041CB86-44BB-4171-B8E1-2E1221E73D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6360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8BD3E-3D22-436D-8441-7B3C55AA3E48}"/>
              </a:ext>
            </a:extLst>
          </p:cNvPr>
          <p:cNvSpPr>
            <a:spLocks noGrp="1"/>
          </p:cNvSpPr>
          <p:nvPr>
            <p:ph idx="1"/>
          </p:nvPr>
        </p:nvSpPr>
        <p:spPr/>
        <p:txBody>
          <a:bodyPr/>
          <a:lstStyle/>
          <a:p>
            <a:r>
              <a:rPr lang="en-US"/>
              <a:t>Module 1: Selecting Appropriate Measures</a:t>
            </a:r>
          </a:p>
          <a:p>
            <a:r>
              <a:rPr lang="en-US"/>
              <a:t>Module 2: Developing Portfolios</a:t>
            </a:r>
          </a:p>
          <a:p>
            <a:r>
              <a:rPr lang="en-US"/>
              <a:t>Module 3: Designing Rubrics</a:t>
            </a:r>
          </a:p>
          <a:p>
            <a:r>
              <a:rPr lang="en-US"/>
              <a:t>Module 4: Constructing Employer Feedback and Evaluation</a:t>
            </a:r>
          </a:p>
          <a:p>
            <a:r>
              <a:rPr lang="en-US"/>
              <a:t>Module 5: Creating Student Self-Assessments</a:t>
            </a:r>
          </a:p>
        </p:txBody>
      </p:sp>
      <p:sp>
        <p:nvSpPr>
          <p:cNvPr id="3" name="Title 2">
            <a:extLst>
              <a:ext uri="{FF2B5EF4-FFF2-40B4-BE49-F238E27FC236}">
                <a16:creationId xmlns:a16="http://schemas.microsoft.com/office/drawing/2014/main" id="{3FF3A11E-8942-44DC-91ED-6A8209564FA4}"/>
              </a:ext>
            </a:extLst>
          </p:cNvPr>
          <p:cNvSpPr>
            <a:spLocks noGrp="1"/>
          </p:cNvSpPr>
          <p:nvPr>
            <p:ph type="title"/>
          </p:nvPr>
        </p:nvSpPr>
        <p:spPr/>
        <p:txBody>
          <a:bodyPr/>
          <a:lstStyle/>
          <a:p>
            <a:r>
              <a:rPr lang="en-US"/>
              <a:t>Work-Based Learning Module Series</a:t>
            </a:r>
          </a:p>
        </p:txBody>
      </p:sp>
      <p:sp>
        <p:nvSpPr>
          <p:cNvPr id="4" name="Slide Number Placeholder 3">
            <a:extLst>
              <a:ext uri="{FF2B5EF4-FFF2-40B4-BE49-F238E27FC236}">
                <a16:creationId xmlns:a16="http://schemas.microsoft.com/office/drawing/2014/main" id="{F798156E-0EBA-4CF3-8C6B-6F0F4DB7B1A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000" b="0" i="0" u="none" strike="noStrike" kern="1200" cap="none" spc="0" normalizeH="0" baseline="0" noProof="0">
              <a:ln>
                <a:noFill/>
              </a:ln>
              <a:solidFill>
                <a:srgbClr val="FFFFFF">
                  <a:lumMod val="75000"/>
                </a:srgbClr>
              </a:solidFill>
              <a:effectLst/>
              <a:uLnTx/>
              <a:uFillTx/>
              <a:latin typeface="Arial"/>
              <a:ea typeface="ＭＳ Ｐゴシック" charset="-128"/>
              <a:cs typeface="+mn-cs"/>
            </a:endParaRPr>
          </a:p>
        </p:txBody>
      </p:sp>
      <p:pic>
        <p:nvPicPr>
          <p:cNvPr id="5" name="Slide 42">
            <a:hlinkClick r:id="" action="ppaction://media"/>
            <a:extLst>
              <a:ext uri="{FF2B5EF4-FFF2-40B4-BE49-F238E27FC236}">
                <a16:creationId xmlns:a16="http://schemas.microsoft.com/office/drawing/2014/main" id="{EB0FEA7D-21E0-4289-97AD-C28C3AB3D5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r>
              <a:rPr lang="en-US" sz="1400"/>
              <a:t>Brown, G.T. L., &amp; Harris, L. R. (2013). Student self-assessment. In J. H. McMillian (Ed.), </a:t>
            </a:r>
            <a:r>
              <a:rPr lang="en-US" sz="1400" i="1"/>
              <a:t>The SAGE handbook of research on classroom assessment</a:t>
            </a:r>
            <a:r>
              <a:rPr lang="en-US" sz="1400"/>
              <a:t> (pp. 367–393). Thousand Oaks, CA: SAGE.</a:t>
            </a:r>
          </a:p>
          <a:p>
            <a:pPr marL="457200" indent="-457200"/>
            <a:r>
              <a:rPr lang="en-US" sz="1400"/>
              <a:t>Charleston County School District. (n.d.). </a:t>
            </a:r>
            <a:r>
              <a:rPr lang="en-US" sz="1400" i="1"/>
              <a:t>Work-based learning experience evaluation report</a:t>
            </a:r>
            <a:r>
              <a:rPr lang="en-US" sz="1400"/>
              <a:t>. Charleston, SC: Author. Retrieved from </a:t>
            </a:r>
            <a:r>
              <a:rPr lang="en-US" sz="1400">
                <a:hlinkClick r:id="rId2"/>
              </a:rPr>
              <a:t>http://charlestonempowered.com/wp-content/uploads/2014/08/WBL-Supervisor-Evaluation-Timesheet-and-Weekly-Journal-guidelines.pdf?_sm_au_=iMV4r6rJVVnPJ58q</a:t>
            </a:r>
            <a:endParaRPr lang="en-US" sz="1400"/>
          </a:p>
          <a:p>
            <a:pPr marL="457200" indent="-457200"/>
            <a:r>
              <a:rPr lang="en-US" sz="1400"/>
              <a:t>Dunning, D., Heath, C., &amp; </a:t>
            </a:r>
            <a:r>
              <a:rPr lang="en-US" sz="1400" err="1"/>
              <a:t>Suls</a:t>
            </a:r>
            <a:r>
              <a:rPr lang="en-US" sz="1400"/>
              <a:t>, J. M. (2004). Flawed self-assessment implications for health, education, and the workplace. </a:t>
            </a:r>
            <a:r>
              <a:rPr lang="en-US" sz="1400" i="1"/>
              <a:t>Psychological Science in the Public Interest, 5</a:t>
            </a:r>
            <a:r>
              <a:rPr lang="en-US" sz="1400"/>
              <a:t>(3), 69–106.</a:t>
            </a:r>
          </a:p>
          <a:p>
            <a:pPr marL="457200" indent="-457200">
              <a:spcBef>
                <a:spcPts val="300"/>
              </a:spcBef>
            </a:pPr>
            <a:r>
              <a:rPr lang="en-US" sz="1400">
                <a:solidFill>
                  <a:srgbClr val="000000"/>
                </a:solidFill>
                <a:latin typeface="Arial" pitchFamily="34" charset="0"/>
                <a:ea typeface="ＭＳ Ｐゴシック"/>
                <a:hlinkClick r:id="rId3"/>
              </a:rPr>
              <a:t>Georgia Department of Education. (2016). </a:t>
            </a:r>
            <a:r>
              <a:rPr lang="en-US" sz="1400" i="1">
                <a:solidFill>
                  <a:srgbClr val="000000"/>
                </a:solidFill>
                <a:latin typeface="Arial" pitchFamily="34" charset="0"/>
                <a:ea typeface="ＭＳ Ｐゴシック"/>
                <a:hlinkClick r:id="rId3"/>
              </a:rPr>
              <a:t>Work-based learning: Including standards and activities for career-related education. Atlanta, GA: Author</a:t>
            </a:r>
            <a:r>
              <a:rPr lang="en-US" sz="1400">
                <a:solidFill>
                  <a:srgbClr val="000000"/>
                </a:solidFill>
                <a:latin typeface="Arial" pitchFamily="34" charset="0"/>
                <a:ea typeface="ＭＳ Ｐゴシック"/>
              </a:rPr>
              <a:t>. Retrieved from </a:t>
            </a:r>
            <a:r>
              <a:rPr lang="en-US" sz="1400">
                <a:hlinkClick r:id="rId3"/>
              </a:rPr>
              <a:t>https://www.dropbox.com/sh/b7cmfmg86wk2575/AABojjezjoodzGBJWFbIa2sfa?dl=0&amp;preview=Complete+WBL+Manual_Printing+Caution_+Over+200+pages.pdf</a:t>
            </a:r>
            <a:endParaRPr lang="en-US" sz="1400"/>
          </a:p>
          <a:p>
            <a:pPr marL="457200" indent="-457200">
              <a:spcBef>
                <a:spcPts val="900"/>
              </a:spcBef>
            </a:pPr>
            <a:r>
              <a:rPr lang="en-US" sz="1400"/>
              <a:t>Nebraska Department of Education. (n.d.). </a:t>
            </a:r>
            <a:r>
              <a:rPr lang="en-US" sz="1400" i="1"/>
              <a:t>Job shadow reflection form</a:t>
            </a:r>
            <a:r>
              <a:rPr lang="en-US" sz="1400"/>
              <a:t>. Lincoln, NE: Author. Retrieved from </a:t>
            </a:r>
            <a:r>
              <a:rPr lang="en-US" sz="1400">
                <a:hlinkClick r:id="rId4"/>
              </a:rPr>
              <a:t>https://cdn.education.ne.gov/wp-content/uploads/2018/08/Job-Shadow-Reflection-Form.pdf</a:t>
            </a:r>
            <a:r>
              <a:rPr lang="en-US" sz="1400"/>
              <a:t> </a:t>
            </a:r>
          </a:p>
          <a:p>
            <a:pPr marL="457200" indent="-457200">
              <a:spcBef>
                <a:spcPts val="900"/>
              </a:spcBef>
            </a:pPr>
            <a:endParaRPr lang="en-US" sz="1400"/>
          </a:p>
          <a:p>
            <a:pPr marL="457200" indent="-457200"/>
            <a:endParaRPr lang="en-US" sz="1400"/>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000" b="0" i="0" u="none" strike="noStrike" kern="1200" cap="none" spc="0" normalizeH="0" baseline="0" noProof="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576583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spcBef>
                <a:spcPts val="900"/>
              </a:spcBef>
            </a:pPr>
            <a:r>
              <a:rPr lang="en-US" sz="1400"/>
              <a:t>North Carolina Public Schools. (n.d.). </a:t>
            </a:r>
            <a:r>
              <a:rPr lang="en-US" sz="1400" i="1"/>
              <a:t>Journal Academic Internship Program</a:t>
            </a:r>
            <a:r>
              <a:rPr lang="en-US" sz="1400"/>
              <a:t>. Raleigh, NC: Author. Retrieved from </a:t>
            </a:r>
            <a:r>
              <a:rPr lang="en-US" sz="1400">
                <a:hlinkClick r:id="rId2"/>
              </a:rPr>
              <a:t>http://www.ncpublicschools.org/docs/cte/curriculum/work-based/credit/journal-academic-internship-program.doc</a:t>
            </a:r>
            <a:r>
              <a:rPr lang="en-US" sz="1400"/>
              <a:t> </a:t>
            </a:r>
          </a:p>
          <a:p>
            <a:pPr marL="457200" indent="-457200">
              <a:spcBef>
                <a:spcPts val="900"/>
              </a:spcBef>
            </a:pPr>
            <a:r>
              <a:rPr lang="en-US" sz="1400"/>
              <a:t>Ohio Department of Education. (n.d.). </a:t>
            </a:r>
            <a:r>
              <a:rPr lang="en-US" sz="1400" i="1"/>
              <a:t>Student skills assessment rubric. </a:t>
            </a:r>
            <a:r>
              <a:rPr lang="en-US" sz="1400"/>
              <a:t>Columbus, OH: Author. Retrieved from </a:t>
            </a:r>
            <a:r>
              <a:rPr lang="en-US" sz="1400">
                <a:hlinkClick r:id="rId3"/>
              </a:rPr>
              <a:t>http://education.ohio.gov/getattachment/Topics/Career-Tech/Career-Connections/Work-Based-Learning/Work-Based-Learning-for-Students-and-Familes/StudentSkillsAssessmentRubric.docx.aspx</a:t>
            </a:r>
            <a:endParaRPr lang="en-US" sz="1400"/>
          </a:p>
          <a:p>
            <a:pPr marL="457200" indent="-457200">
              <a:spcBef>
                <a:spcPts val="1200"/>
              </a:spcBef>
            </a:pPr>
            <a:r>
              <a:rPr lang="en-US" sz="1400"/>
              <a:t>Tennessee Department of Education. (n.d.). </a:t>
            </a:r>
            <a:r>
              <a:rPr lang="en-US" sz="1400" i="1"/>
              <a:t>Student self-assessment of skills</a:t>
            </a:r>
            <a:r>
              <a:rPr lang="en-US" sz="1400"/>
              <a:t>. Nashville, TN: Author. Retrieved from </a:t>
            </a:r>
            <a:r>
              <a:rPr lang="en-US" sz="1400">
                <a:hlinkClick r:id="rId4"/>
              </a:rPr>
              <a:t>https://www.tn.gov/content/dam/tn/education/ccte/wbl/wbl_wbl_student_self_assessment_of_skills.pdf</a:t>
            </a:r>
            <a:r>
              <a:rPr lang="en-US" sz="1400"/>
              <a:t> </a:t>
            </a:r>
          </a:p>
          <a:p>
            <a:pPr marL="457200" indent="-457200">
              <a:spcBef>
                <a:spcPts val="1200"/>
              </a:spcBef>
            </a:pPr>
            <a:r>
              <a:rPr lang="en-US" sz="1400"/>
              <a:t>West Virginia Department of Education. (2012). </a:t>
            </a:r>
            <a:r>
              <a:rPr lang="en-US" sz="1400" i="1"/>
              <a:t>Experiential learning guide</a:t>
            </a:r>
            <a:r>
              <a:rPr lang="en-US" sz="1400"/>
              <a:t>. Charleston, WV: Author. Retrieved from </a:t>
            </a:r>
            <a:r>
              <a:rPr lang="en-US" sz="1400">
                <a:hlinkClick r:id="rId5"/>
              </a:rPr>
              <a:t>https://wvde.state.wv.us/hstw/documents/ExperientialLearningGuide_2013.pdf</a:t>
            </a:r>
            <a:r>
              <a:rPr lang="en-US" sz="1400"/>
              <a:t> </a:t>
            </a:r>
          </a:p>
          <a:p>
            <a:pPr marL="457200" indent="-457200">
              <a:buNone/>
            </a:pPr>
            <a:endParaRPr lang="en-US" sz="1800" i="1"/>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000" b="0" i="0" u="none" strike="noStrike" kern="1200" cap="none" spc="0" normalizeH="0" baseline="0" noProof="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313312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a:t>1000 Thomas Jefferson Street NW</a:t>
            </a:r>
          </a:p>
          <a:p>
            <a:pPr lvl="0"/>
            <a:r>
              <a:rPr lang="en-US"/>
              <a:t>Washington, DC 20007</a:t>
            </a:r>
          </a:p>
          <a:p>
            <a:pPr lvl="0"/>
            <a:r>
              <a:rPr lang="en-US"/>
              <a:t>800-634-0503</a:t>
            </a:r>
          </a:p>
          <a:p>
            <a:pPr lvl="0"/>
            <a:r>
              <a:rPr lang="en-US"/>
              <a:t>www.ccrscenter.org | </a:t>
            </a:r>
            <a:r>
              <a:rPr lang="en-US">
                <a:hlinkClick r:id="rId3"/>
              </a:rPr>
              <a:t>ccrscenter@air.org</a:t>
            </a:r>
            <a:endParaRPr lang="en-US"/>
          </a:p>
          <a:p>
            <a:pPr lvl="0"/>
            <a:endParaRPr lang="en-US"/>
          </a:p>
          <a:p>
            <a:pPr lvl="0"/>
            <a:endParaRPr lang="en-US"/>
          </a:p>
          <a:p>
            <a:pPr lvl="0"/>
            <a:endParaRPr lang="en-US"/>
          </a:p>
          <a:p>
            <a:r>
              <a:rPr lang="en-US" sz="1200"/>
              <a:t>This work was originally produced in whole or in part by the College and Career Readiness and Success Center with funds from the U.S. Department of Education under cooperative agreement number S283B120034. The content does not necessarily reflect the position or policy of the Department of Education, nor does mention or visual representation of trade names, commercial products, or organizations imply endorsement by the federal government.</a:t>
            </a:r>
            <a:br>
              <a:rPr lang="en-US" sz="1200"/>
            </a:br>
            <a:endParaRPr lang="en-US" sz="1200"/>
          </a:p>
          <a:p>
            <a:r>
              <a:rPr lang="en-US" sz="1200"/>
              <a:t>Copyright © 2019 American Institutes for Research. All rights reserved.</a:t>
            </a:r>
          </a:p>
          <a:p>
            <a:pPr lvl="0"/>
            <a:endParaRPr lang="en-US"/>
          </a:p>
        </p:txBody>
      </p:sp>
    </p:spTree>
    <p:extLst>
      <p:ext uri="{BB962C8B-B14F-4D97-AF65-F5344CB8AC3E}">
        <p14:creationId xmlns:p14="http://schemas.microsoft.com/office/powerpoint/2010/main" val="82011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87526" y="3520243"/>
            <a:ext cx="3972629" cy="2387576"/>
          </a:xfrm>
        </p:spPr>
        <p:txBody>
          <a:bodyPr/>
          <a:lstStyle/>
          <a:p>
            <a:pPr>
              <a:spcBef>
                <a:spcPts val="300"/>
              </a:spcBef>
            </a:pPr>
            <a:r>
              <a:rPr lang="en-US"/>
              <a:t>States reviewed: 17</a:t>
            </a:r>
          </a:p>
          <a:p>
            <a:pPr>
              <a:spcBef>
                <a:spcPts val="300"/>
              </a:spcBef>
            </a:pPr>
            <a:r>
              <a:rPr lang="en-US"/>
              <a:t>Districts reviewed: 59</a:t>
            </a:r>
          </a:p>
          <a:p>
            <a:pPr>
              <a:spcBef>
                <a:spcPts val="300"/>
              </a:spcBef>
            </a:pPr>
            <a:r>
              <a:rPr lang="en-US"/>
              <a:t>Total resources reviewed: 109</a:t>
            </a:r>
          </a:p>
        </p:txBody>
      </p:sp>
      <p:sp>
        <p:nvSpPr>
          <p:cNvPr id="11" name="Content Placeholder 10"/>
          <p:cNvSpPr>
            <a:spLocks noGrp="1"/>
          </p:cNvSpPr>
          <p:nvPr>
            <p:ph idx="10"/>
          </p:nvPr>
        </p:nvSpPr>
        <p:spPr>
          <a:xfrm>
            <a:off x="4939596" y="3520243"/>
            <a:ext cx="3972629" cy="2387576"/>
          </a:xfrm>
        </p:spPr>
        <p:txBody>
          <a:bodyPr/>
          <a:lstStyle/>
          <a:p>
            <a:pPr>
              <a:spcBef>
                <a:spcPts val="300"/>
              </a:spcBef>
            </a:pPr>
            <a:r>
              <a:rPr lang="en-US"/>
              <a:t>Employer evaluations: 30</a:t>
            </a:r>
          </a:p>
          <a:p>
            <a:pPr>
              <a:spcBef>
                <a:spcPts val="300"/>
              </a:spcBef>
            </a:pPr>
            <a:r>
              <a:rPr lang="en-US"/>
              <a:t>Rubrics: 23</a:t>
            </a:r>
          </a:p>
          <a:p>
            <a:pPr>
              <a:spcBef>
                <a:spcPts val="300"/>
              </a:spcBef>
            </a:pPr>
            <a:r>
              <a:rPr lang="en-US"/>
              <a:t>Self-assessments/ reflections: 19</a:t>
            </a:r>
          </a:p>
          <a:p>
            <a:pPr>
              <a:spcBef>
                <a:spcPts val="300"/>
              </a:spcBef>
            </a:pPr>
            <a:r>
              <a:rPr lang="en-US"/>
              <a:t>Worklogs: 7</a:t>
            </a:r>
          </a:p>
          <a:p>
            <a:pPr>
              <a:spcBef>
                <a:spcPts val="300"/>
              </a:spcBef>
            </a:pPr>
            <a:r>
              <a:rPr lang="en-US"/>
              <a:t>Portfolios: 5</a:t>
            </a:r>
          </a:p>
        </p:txBody>
      </p:sp>
      <p:sp>
        <p:nvSpPr>
          <p:cNvPr id="3" name="Title 2">
            <a:extLst>
              <a:ext uri="{FF2B5EF4-FFF2-40B4-BE49-F238E27FC236}">
                <a16:creationId xmlns:a16="http://schemas.microsoft.com/office/drawing/2014/main" id="{3B1799EE-EB81-42F9-B9DA-9677F3B3D43F}"/>
              </a:ext>
            </a:extLst>
          </p:cNvPr>
          <p:cNvSpPr>
            <a:spLocks noGrp="1"/>
          </p:cNvSpPr>
          <p:nvPr>
            <p:ph type="title"/>
          </p:nvPr>
        </p:nvSpPr>
        <p:spPr/>
        <p:txBody>
          <a:bodyPr>
            <a:normAutofit/>
          </a:bodyPr>
          <a:lstStyle/>
          <a:p>
            <a:r>
              <a:rPr lang="en-US"/>
              <a:t>Measures of Work-Based Learning </a:t>
            </a:r>
          </a:p>
        </p:txBody>
      </p:sp>
      <p:sp>
        <p:nvSpPr>
          <p:cNvPr id="4" name="Slide Number Placeholder 3">
            <a:extLst>
              <a:ext uri="{FF2B5EF4-FFF2-40B4-BE49-F238E27FC236}">
                <a16:creationId xmlns:a16="http://schemas.microsoft.com/office/drawing/2014/main" id="{AF25A398-E593-4376-A727-F41A3AC80EBE}"/>
              </a:ext>
            </a:extLst>
          </p:cNvPr>
          <p:cNvSpPr>
            <a:spLocks noGrp="1"/>
          </p:cNvSpPr>
          <p:nvPr>
            <p:ph type="sldNum" sz="quarter" idx="11"/>
          </p:nvPr>
        </p:nvSpPr>
        <p:spPr/>
        <p:txBody>
          <a:bodyPr/>
          <a:lstStyle/>
          <a:p>
            <a:fld id="{99A20822-4A49-4D36-86E3-300BA48D3F00}" type="slidenum">
              <a:rPr lang="en-US" smtClean="0"/>
              <a:pPr/>
              <a:t>5</a:t>
            </a:fld>
            <a:endParaRPr lang="en-US"/>
          </a:p>
        </p:txBody>
      </p:sp>
      <p:cxnSp>
        <p:nvCxnSpPr>
          <p:cNvPr id="10" name="Straight Connector 9">
            <a:extLst>
              <a:ext uri="{FF2B5EF4-FFF2-40B4-BE49-F238E27FC236}">
                <a16:creationId xmlns:a16="http://schemas.microsoft.com/office/drawing/2014/main" id="{4F82561F-C5CE-48D5-8ABB-F33E593D90E7}"/>
              </a:ext>
            </a:extLst>
          </p:cNvPr>
          <p:cNvCxnSpPr/>
          <p:nvPr/>
        </p:nvCxnSpPr>
        <p:spPr>
          <a:xfrm>
            <a:off x="4779917" y="2112112"/>
            <a:ext cx="0" cy="3503962"/>
          </a:xfrm>
          <a:prstGeom prst="line">
            <a:avLst/>
          </a:prstGeom>
          <a:ln w="57150"/>
        </p:spPr>
        <p:style>
          <a:lnRef idx="3">
            <a:schemeClr val="accent1"/>
          </a:lnRef>
          <a:fillRef idx="0">
            <a:schemeClr val="accent1"/>
          </a:fillRef>
          <a:effectRef idx="2">
            <a:schemeClr val="accent1"/>
          </a:effectRef>
          <a:fontRef idx="minor">
            <a:schemeClr val="tx1"/>
          </a:fontRef>
        </p:style>
      </p:cxnSp>
      <p:pic>
        <p:nvPicPr>
          <p:cNvPr id="14" name="Content Placeholder 6" descr="Earth Globe Americas">
            <a:extLst>
              <a:ext uri="{FF2B5EF4-FFF2-40B4-BE49-F238E27FC236}">
                <a16:creationId xmlns:a16="http://schemas.microsoft.com/office/drawing/2014/main" id="{8671C389-ADAA-4E68-AF6C-9BA251E464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7888" y="1765696"/>
            <a:ext cx="1891904" cy="1891904"/>
          </a:xfrm>
          <a:prstGeom prst="rect">
            <a:avLst/>
          </a:prstGeom>
        </p:spPr>
      </p:pic>
      <p:pic>
        <p:nvPicPr>
          <p:cNvPr id="15" name="Graphic 11" descr="Checklist">
            <a:extLst>
              <a:ext uri="{FF2B5EF4-FFF2-40B4-BE49-F238E27FC236}">
                <a16:creationId xmlns:a16="http://schemas.microsoft.com/office/drawing/2014/main" id="{DF1EBBD3-02C5-4F76-A275-28E3CF736F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71834" y="1949448"/>
            <a:ext cx="1708152" cy="1708152"/>
          </a:xfrm>
          <a:prstGeom prst="rect">
            <a:avLst/>
          </a:prstGeom>
        </p:spPr>
      </p:pic>
      <p:pic>
        <p:nvPicPr>
          <p:cNvPr id="2" name="Slide 5">
            <a:hlinkClick r:id="" action="ppaction://media"/>
            <a:extLst>
              <a:ext uri="{FF2B5EF4-FFF2-40B4-BE49-F238E27FC236}">
                <a16:creationId xmlns:a16="http://schemas.microsoft.com/office/drawing/2014/main" id="{96950571-E7FC-42DA-9334-C175240671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854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005446-CBF0-4D63-B3E6-91C75361DDD6}"/>
              </a:ext>
            </a:extLst>
          </p:cNvPr>
          <p:cNvSpPr>
            <a:spLocks noGrp="1"/>
          </p:cNvSpPr>
          <p:nvPr>
            <p:ph type="title"/>
          </p:nvPr>
        </p:nvSpPr>
        <p:spPr/>
        <p:txBody>
          <a:bodyPr>
            <a:normAutofit fontScale="90000"/>
          </a:bodyPr>
          <a:lstStyle/>
          <a:p>
            <a:r>
              <a:rPr lang="en-US"/>
              <a:t>What Can Student Self-Assessments Do?</a:t>
            </a:r>
          </a:p>
        </p:txBody>
      </p:sp>
      <p:sp>
        <p:nvSpPr>
          <p:cNvPr id="5" name="Slide Number Placeholder 4">
            <a:extLst>
              <a:ext uri="{FF2B5EF4-FFF2-40B4-BE49-F238E27FC236}">
                <a16:creationId xmlns:a16="http://schemas.microsoft.com/office/drawing/2014/main" id="{7AB57908-92DC-46EE-8C82-419C5C465CC4}"/>
              </a:ext>
            </a:extLst>
          </p:cNvPr>
          <p:cNvSpPr>
            <a:spLocks noGrp="1"/>
          </p:cNvSpPr>
          <p:nvPr>
            <p:ph type="sldNum" sz="quarter" idx="10"/>
          </p:nvPr>
        </p:nvSpPr>
        <p:spPr/>
        <p:txBody>
          <a:bodyPr/>
          <a:lstStyle/>
          <a:p>
            <a:pPr algn="r"/>
            <a:fld id="{F3477EC8-074D-41C4-94AE-E9EA7CEEA348}" type="slidenum">
              <a:rPr lang="en-US" smtClean="0"/>
              <a:pPr algn="r"/>
              <a:t>6</a:t>
            </a:fld>
            <a:endParaRPr lang="en-US"/>
          </a:p>
        </p:txBody>
      </p:sp>
      <p:graphicFrame>
        <p:nvGraphicFramePr>
          <p:cNvPr id="6" name="Content Placeholder 5">
            <a:extLst>
              <a:ext uri="{FF2B5EF4-FFF2-40B4-BE49-F238E27FC236}">
                <a16:creationId xmlns:a16="http://schemas.microsoft.com/office/drawing/2014/main" id="{DD3B0315-F9A2-4EC0-9550-7AD1DCCC3C8C}"/>
              </a:ext>
            </a:extLst>
          </p:cNvPr>
          <p:cNvGraphicFramePr>
            <a:graphicFrameLocks noGrp="1"/>
          </p:cNvGraphicFramePr>
          <p:nvPr>
            <p:ph sz="quarter" idx="11"/>
            <p:extLst>
              <p:ext uri="{D42A27DB-BD31-4B8C-83A1-F6EECF244321}">
                <p14:modId xmlns:p14="http://schemas.microsoft.com/office/powerpoint/2010/main" val="2419606850"/>
              </p:ext>
            </p:extLst>
          </p:nvPr>
        </p:nvGraphicFramePr>
        <p:xfrm>
          <a:off x="114300" y="1722439"/>
          <a:ext cx="8915400" cy="3408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6">
            <a:hlinkClick r:id="" action="ppaction://media"/>
            <a:extLst>
              <a:ext uri="{FF2B5EF4-FFF2-40B4-BE49-F238E27FC236}">
                <a16:creationId xmlns:a16="http://schemas.microsoft.com/office/drawing/2014/main" id="{7DD8781F-C07C-4FD7-8CDD-59E0ACC2DD6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0648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91566BC-90BD-473C-A7F8-DEA629365E21}"/>
              </a:ext>
            </a:extLst>
          </p:cNvPr>
          <p:cNvSpPr>
            <a:spLocks noGrp="1"/>
          </p:cNvSpPr>
          <p:nvPr>
            <p:ph idx="1"/>
          </p:nvPr>
        </p:nvSpPr>
        <p:spPr/>
        <p:txBody>
          <a:bodyPr/>
          <a:lstStyle/>
          <a:p>
            <a:pPr marL="457200" indent="-457200">
              <a:buFont typeface="+mj-lt"/>
              <a:buAutoNum type="arabicPeriod"/>
            </a:pPr>
            <a:r>
              <a:rPr lang="en-US"/>
              <a:t>Determine the purpose for student self-assessment.</a:t>
            </a:r>
          </a:p>
          <a:p>
            <a:pPr marL="457200" indent="-457200">
              <a:buFont typeface="+mj-lt"/>
              <a:buAutoNum type="arabicPeriod"/>
            </a:pPr>
            <a:r>
              <a:rPr lang="en-US"/>
              <a:t>Define the knowledge and skills to assess.</a:t>
            </a:r>
          </a:p>
          <a:p>
            <a:pPr marL="457200" indent="-457200">
              <a:buFont typeface="+mj-lt"/>
              <a:buAutoNum type="arabicPeriod"/>
            </a:pPr>
            <a:r>
              <a:rPr lang="en-US"/>
              <a:t>Select the type of student self-assessment.</a:t>
            </a:r>
          </a:p>
          <a:p>
            <a:pPr marL="457200" indent="-457200">
              <a:buFont typeface="+mj-lt"/>
              <a:buAutoNum type="arabicPeriod"/>
            </a:pPr>
            <a:r>
              <a:rPr lang="en-US"/>
              <a:t>Define the scales and reflection questions.</a:t>
            </a:r>
          </a:p>
          <a:p>
            <a:pPr marL="457200" indent="-457200">
              <a:buFont typeface="+mj-lt"/>
              <a:buAutoNum type="arabicPeriod"/>
            </a:pPr>
            <a:r>
              <a:rPr lang="en-US"/>
              <a:t>Score the self-assessment.</a:t>
            </a:r>
          </a:p>
        </p:txBody>
      </p:sp>
      <p:sp>
        <p:nvSpPr>
          <p:cNvPr id="5" name="Title 4">
            <a:extLst>
              <a:ext uri="{FF2B5EF4-FFF2-40B4-BE49-F238E27FC236}">
                <a16:creationId xmlns:a16="http://schemas.microsoft.com/office/drawing/2014/main" id="{775A1FE4-E4EF-4A20-BC8C-9137048B11D8}"/>
              </a:ext>
            </a:extLst>
          </p:cNvPr>
          <p:cNvSpPr>
            <a:spLocks noGrp="1"/>
          </p:cNvSpPr>
          <p:nvPr>
            <p:ph type="title"/>
          </p:nvPr>
        </p:nvSpPr>
        <p:spPr/>
        <p:txBody>
          <a:bodyPr/>
          <a:lstStyle/>
          <a:p>
            <a:r>
              <a:rPr lang="en-US"/>
              <a:t>Decision Points</a:t>
            </a:r>
          </a:p>
        </p:txBody>
      </p:sp>
      <p:sp>
        <p:nvSpPr>
          <p:cNvPr id="4" name="Slide Number Placeholder 3">
            <a:extLst>
              <a:ext uri="{FF2B5EF4-FFF2-40B4-BE49-F238E27FC236}">
                <a16:creationId xmlns:a16="http://schemas.microsoft.com/office/drawing/2014/main" id="{89C254C6-BEA4-4FD3-AA6D-1071647A1BA9}"/>
              </a:ext>
            </a:extLst>
          </p:cNvPr>
          <p:cNvSpPr>
            <a:spLocks noGrp="1"/>
          </p:cNvSpPr>
          <p:nvPr>
            <p:ph type="sldNum" sz="quarter" idx="10"/>
          </p:nvPr>
        </p:nvSpPr>
        <p:spPr/>
        <p:txBody>
          <a:bodyPr/>
          <a:lstStyle/>
          <a:p>
            <a:fld id="{A1A8B8B9-B651-4439-A868-E8F04EF81465}" type="slidenum">
              <a:rPr lang="en-US" smtClean="0"/>
              <a:pPr/>
              <a:t>7</a:t>
            </a:fld>
            <a:endParaRPr lang="en-US"/>
          </a:p>
        </p:txBody>
      </p:sp>
      <p:pic>
        <p:nvPicPr>
          <p:cNvPr id="3" name="Slide 7">
            <a:hlinkClick r:id="" action="ppaction://media"/>
            <a:extLst>
              <a:ext uri="{FF2B5EF4-FFF2-40B4-BE49-F238E27FC236}">
                <a16:creationId xmlns:a16="http://schemas.microsoft.com/office/drawing/2014/main" id="{ABB88F6B-BCF5-4CF9-8267-DD6693364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793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71004-642B-4E1E-8449-29147C6E7E10}"/>
              </a:ext>
            </a:extLst>
          </p:cNvPr>
          <p:cNvSpPr>
            <a:spLocks noGrp="1"/>
          </p:cNvSpPr>
          <p:nvPr>
            <p:ph type="title"/>
          </p:nvPr>
        </p:nvSpPr>
        <p:spPr>
          <a:xfrm>
            <a:off x="687388" y="2144103"/>
            <a:ext cx="8229600" cy="2123658"/>
          </a:xfrm>
        </p:spPr>
        <p:txBody>
          <a:bodyPr/>
          <a:lstStyle/>
          <a:p>
            <a:r>
              <a:rPr lang="en-US"/>
              <a:t>Decision Point 1: Determine the Purpose for Student Self-Assessment</a:t>
            </a:r>
          </a:p>
        </p:txBody>
      </p:sp>
      <p:sp>
        <p:nvSpPr>
          <p:cNvPr id="4" name="Slide Number Placeholder 3">
            <a:extLst>
              <a:ext uri="{FF2B5EF4-FFF2-40B4-BE49-F238E27FC236}">
                <a16:creationId xmlns:a16="http://schemas.microsoft.com/office/drawing/2014/main" id="{CE1E0C5F-1385-4882-80FF-648CD8459B0A}"/>
              </a:ext>
            </a:extLst>
          </p:cNvPr>
          <p:cNvSpPr>
            <a:spLocks noGrp="1"/>
          </p:cNvSpPr>
          <p:nvPr>
            <p:ph type="sldNum" sz="quarter" idx="12"/>
          </p:nvPr>
        </p:nvSpPr>
        <p:spPr/>
        <p:txBody>
          <a:bodyPr/>
          <a:lstStyle/>
          <a:p>
            <a:fld id="{A1A8B8B9-B651-4439-A868-E8F04EF81465}" type="slidenum">
              <a:rPr lang="en-US" smtClean="0"/>
              <a:pPr/>
              <a:t>8</a:t>
            </a:fld>
            <a:endParaRPr lang="en-US"/>
          </a:p>
        </p:txBody>
      </p:sp>
      <p:pic>
        <p:nvPicPr>
          <p:cNvPr id="3" name="Slide 8">
            <a:hlinkClick r:id="" action="ppaction://media"/>
            <a:extLst>
              <a:ext uri="{FF2B5EF4-FFF2-40B4-BE49-F238E27FC236}">
                <a16:creationId xmlns:a16="http://schemas.microsoft.com/office/drawing/2014/main" id="{E2A7A172-798D-48A4-9D3F-E8C3B7B875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8150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B091A5A-B622-4B50-9120-278D44E5CC28}"/>
              </a:ext>
            </a:extLst>
          </p:cNvPr>
          <p:cNvGraphicFramePr>
            <a:graphicFrameLocks noGrp="1"/>
          </p:cNvGraphicFramePr>
          <p:nvPr>
            <p:ph idx="1"/>
            <p:extLst>
              <p:ext uri="{D42A27DB-BD31-4B8C-83A1-F6EECF244321}">
                <p14:modId xmlns:p14="http://schemas.microsoft.com/office/powerpoint/2010/main" val="184982982"/>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ACFD38F8-1954-4E3A-BEFC-489F616665B5}"/>
              </a:ext>
            </a:extLst>
          </p:cNvPr>
          <p:cNvSpPr>
            <a:spLocks noGrp="1"/>
          </p:cNvSpPr>
          <p:nvPr>
            <p:ph type="title"/>
          </p:nvPr>
        </p:nvSpPr>
        <p:spPr/>
        <p:txBody>
          <a:bodyPr>
            <a:normAutofit fontScale="90000"/>
          </a:bodyPr>
          <a:lstStyle/>
          <a:p>
            <a:br>
              <a:rPr lang="en-US"/>
            </a:br>
            <a:r>
              <a:rPr lang="en-US"/>
              <a:t>Purposes for Student Self-Assessment</a:t>
            </a:r>
          </a:p>
        </p:txBody>
      </p:sp>
      <p:sp>
        <p:nvSpPr>
          <p:cNvPr id="4" name="Slide Number Placeholder 3">
            <a:extLst>
              <a:ext uri="{FF2B5EF4-FFF2-40B4-BE49-F238E27FC236}">
                <a16:creationId xmlns:a16="http://schemas.microsoft.com/office/drawing/2014/main" id="{4BDA1945-D524-4572-AC2A-05BAF96D1A7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000" b="0" i="0" u="none" strike="noStrike" kern="1200" cap="none" spc="0" normalizeH="0" baseline="0" noProof="0">
              <a:ln>
                <a:noFill/>
              </a:ln>
              <a:solidFill>
                <a:srgbClr val="FFFFFF">
                  <a:lumMod val="75000"/>
                </a:srgbClr>
              </a:solidFill>
              <a:effectLst/>
              <a:uLnTx/>
              <a:uFillTx/>
              <a:latin typeface="Arial"/>
              <a:ea typeface="ＭＳ Ｐゴシック" charset="-128"/>
              <a:cs typeface="+mn-cs"/>
            </a:endParaRPr>
          </a:p>
        </p:txBody>
      </p:sp>
      <p:pic>
        <p:nvPicPr>
          <p:cNvPr id="2" name="Slide 9">
            <a:hlinkClick r:id="" action="ppaction://media"/>
            <a:extLst>
              <a:ext uri="{FF2B5EF4-FFF2-40B4-BE49-F238E27FC236}">
                <a16:creationId xmlns:a16="http://schemas.microsoft.com/office/drawing/2014/main" id="{F3C7F249-D092-49A3-B89F-147908EFF9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9234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57E1A64D-1B26-4C3E-AE44-C5C0CD82BA86}"/>
    </a:ext>
  </a:extLst>
</a:theme>
</file>

<file path=ppt/theme/theme2.xml><?xml version="1.0" encoding="utf-8"?>
<a:theme xmlns:a="http://schemas.openxmlformats.org/drawingml/2006/main" name="CCRS_PowerPoint_Template_01-24-13">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CC00E07F-B523-44AB-9D58-8646EB8B2BF3}"/>
    </a:ext>
  </a:extLst>
</a:theme>
</file>

<file path=ppt/theme/theme4.xml><?xml version="1.0" encoding="utf-8"?>
<a:theme xmlns:a="http://schemas.openxmlformats.org/drawingml/2006/main" name="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1067DA58-8EBA-4C3A-A58E-B0EFCE3DE8A7}"/>
    </a:ext>
  </a:extLst>
</a:theme>
</file>

<file path=ppt/theme/theme5.xml><?xml version="1.0" encoding="utf-8"?>
<a:theme xmlns:a="http://schemas.openxmlformats.org/drawingml/2006/main" name="2_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GTL-RTI_PowerPoint_Template_032515" id="{AB91C718-74E7-40B5-AAB3-3DFAE9424AC8}" vid="{8D5078A5-B924-45D9-8973-BFEF95FE689B}"/>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Description0 xmlns="6a44d00f-12d8-4625-9d23-7790e8b8f83b">CCRS</Description0>
    <Category xmlns="6a44d00f-12d8-4625-9d23-7790e8b8f83b">EDu</Category>
    <TaxKeywordTaxHTField xmlns="9714abc1-815c-4960-b75e-546bf8732ca3">
      <Terms xmlns="http://schemas.microsoft.com/office/infopath/2007/PartnerControls"/>
    </TaxKeywordTaxHTField>
    <TaxCatchAll xmlns="1709d302-aa1c-49f7-a43d-f13e34b813dc"/>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0C33AA411B5D47BCD0B41055E1E427" ma:contentTypeVersion="5" ma:contentTypeDescription="Create a new document." ma:contentTypeScope="" ma:versionID="70e280df67bb0c4864fd888e6a42f20e">
  <xsd:schema xmlns:xsd="http://www.w3.org/2001/XMLSchema" xmlns:xs="http://www.w3.org/2001/XMLSchema" xmlns:p="http://schemas.microsoft.com/office/2006/metadata/properties" xmlns:ns2="6a44d00f-12d8-4625-9d23-7790e8b8f83b" xmlns:ns3="1709d302-aa1c-49f7-a43d-f13e34b813dc" xmlns:ns4="9714abc1-815c-4960-b75e-546bf8732ca3" targetNamespace="http://schemas.microsoft.com/office/2006/metadata/properties" ma:root="true" ma:fieldsID="4f6155c84a8648e8d9677a7fe59a12c4" ns2:_="" ns3:_="" ns4:_="">
    <xsd:import namespace="6a44d00f-12d8-4625-9d23-7790e8b8f83b"/>
    <xsd:import namespace="1709d302-aa1c-49f7-a43d-f13e34b813dc"/>
    <xsd:import namespace="9714abc1-815c-4960-b75e-546bf8732ca3"/>
    <xsd:element name="properties">
      <xsd:complexType>
        <xsd:sequence>
          <xsd:element name="documentManagement">
            <xsd:complexType>
              <xsd:all>
                <xsd:element ref="ns2:Description0" minOccurs="0"/>
                <xsd:element ref="ns2:Category" minOccurs="0"/>
                <xsd:element ref="ns4: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4d00f-12d8-4625-9d23-7790e8b8f83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format="Dropdown" ma:internalName="Category">
      <xsd:simpleType>
        <xsd:restriction base="dms:Choice">
          <xsd:enumeration value="AIR"/>
          <xsd:enumeration value="EDu"/>
          <xsd:enumeration value="H&amp;SD"/>
          <xsd:enumeration value="WLL"/>
        </xsd:restriction>
      </xsd:simpleType>
    </xsd:element>
  </xsd:schema>
  <xsd:schema xmlns:xsd="http://www.w3.org/2001/XMLSchema" xmlns:xs="http://www.w3.org/2001/XMLSchema" xmlns:dms="http://schemas.microsoft.com/office/2006/documentManagement/types" xmlns:pc="http://schemas.microsoft.com/office/infopath/2007/PartnerControls" targetNamespace="1709d302-aa1c-49f7-a43d-f13e34b813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65e32c8-669a-45b7-9f48-60375b6168ec}" ma:internalName="TaxCatchAll" ma:showField="CatchAllData" ma:web="1709d302-aa1c-49f7-a43d-f13e34b813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14abc1-815c-4960-b75e-546bf8732ca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1f7af2e3-73dc-4628-8ae5-348b9e7d804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78DE03-1B1E-4BB3-BFB8-1FE8E8D90566}">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6a44d00f-12d8-4625-9d23-7790e8b8f83b"/>
    <ds:schemaRef ds:uri="http://purl.org/dc/terms/"/>
    <ds:schemaRef ds:uri="http://schemas.openxmlformats.org/package/2006/metadata/core-properties"/>
    <ds:schemaRef ds:uri="9714abc1-815c-4960-b75e-546bf8732ca3"/>
    <ds:schemaRef ds:uri="1709d302-aa1c-49f7-a43d-f13e34b813dc"/>
    <ds:schemaRef ds:uri="http://www.w3.org/XML/1998/namespace"/>
    <ds:schemaRef ds:uri="http://purl.org/dc/dcmitype/"/>
  </ds:schemaRefs>
</ds:datastoreItem>
</file>

<file path=customXml/itemProps2.xml><?xml version="1.0" encoding="utf-8"?>
<ds:datastoreItem xmlns:ds="http://schemas.openxmlformats.org/officeDocument/2006/customXml" ds:itemID="{F09652C8-D67B-4FF3-B7BB-E3551F138D5B}">
  <ds:schemaRefs>
    <ds:schemaRef ds:uri="http://schemas.microsoft.com/sharepoint/v3/contenttype/forms"/>
  </ds:schemaRefs>
</ds:datastoreItem>
</file>

<file path=customXml/itemProps3.xml><?xml version="1.0" encoding="utf-8"?>
<ds:datastoreItem xmlns:ds="http://schemas.openxmlformats.org/officeDocument/2006/customXml" ds:itemID="{C9789852-62A6-4D43-BFEA-F56EFE83C5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4d00f-12d8-4625-9d23-7790e8b8f83b"/>
    <ds:schemaRef ds:uri="1709d302-aa1c-49f7-a43d-f13e34b813dc"/>
    <ds:schemaRef ds:uri="9714abc1-815c-4960-b75e-546bf8732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January 2018_Slides_HQWBL.pptx</Template>
  <TotalTime>14742</TotalTime>
  <Words>5128</Words>
  <Application>Microsoft Office PowerPoint</Application>
  <PresentationFormat>On-screen Show (4:3)</PresentationFormat>
  <Paragraphs>322</Paragraphs>
  <Slides>45</Slides>
  <Notes>42</Notes>
  <HiddenSlides>0</HiddenSlides>
  <MMClips>41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45</vt:i4>
      </vt:variant>
    </vt:vector>
  </HeadingPairs>
  <TitlesOfParts>
    <vt:vector size="59" baseType="lpstr">
      <vt:lpstr>ＭＳ Ｐゴシック</vt:lpstr>
      <vt:lpstr>Arial</vt:lpstr>
      <vt:lpstr>Arial Narrow</vt:lpstr>
      <vt:lpstr>Courier New</vt:lpstr>
      <vt:lpstr>Franklin Gothic Book</vt:lpstr>
      <vt:lpstr>Franklin Gothic Demi</vt:lpstr>
      <vt:lpstr>FranklinGothic</vt:lpstr>
      <vt:lpstr>ITC Franklin Gothic Std Bk Cd</vt:lpstr>
      <vt:lpstr>Wingdings</vt:lpstr>
      <vt:lpstr>Divider Master</vt:lpstr>
      <vt:lpstr>CCRS_PowerPoint_Template_01-24-13</vt:lpstr>
      <vt:lpstr>Basic</vt:lpstr>
      <vt:lpstr>Contact</vt:lpstr>
      <vt:lpstr>2_Basic</vt:lpstr>
      <vt:lpstr>Module 5: Creating Student Self-Assessments</vt:lpstr>
      <vt:lpstr>Work-Based Learning Module Series</vt:lpstr>
      <vt:lpstr>Objectives</vt:lpstr>
      <vt:lpstr>Overview of Self-Assessments</vt:lpstr>
      <vt:lpstr>Measures of Work-Based Learning </vt:lpstr>
      <vt:lpstr>What Can Student Self-Assessments Do?</vt:lpstr>
      <vt:lpstr>Decision Points</vt:lpstr>
      <vt:lpstr>Decision Point 1: Determine the Purpose for Student Self-Assessment</vt:lpstr>
      <vt:lpstr> Purposes for Student Self-Assessment</vt:lpstr>
      <vt:lpstr>Discussion: Purpose of Student Self-Assessment</vt:lpstr>
      <vt:lpstr>Decision Point 2: Define the Knowledge and Skills to Assess</vt:lpstr>
      <vt:lpstr>Types of Knowledge and Skills</vt:lpstr>
      <vt:lpstr>Key Considerations for Defining Skills </vt:lpstr>
      <vt:lpstr>Approaches to Defining Knowledge and Skills</vt:lpstr>
      <vt:lpstr>Discussion: Defining Knowledge and Skills</vt:lpstr>
      <vt:lpstr>Decision Point 3: Select the Type of Student Self-Assessment</vt:lpstr>
      <vt:lpstr>Types of Student Self-Assessments</vt:lpstr>
      <vt:lpstr>Likert Scale Example: Tennessee</vt:lpstr>
      <vt:lpstr>Self-Reflection Example: North Carolina</vt:lpstr>
      <vt:lpstr>Hybrid Example: West Virginia</vt:lpstr>
      <vt:lpstr>Discussion: Selecting the Type of Self-Assessment</vt:lpstr>
      <vt:lpstr>Decision Point 4: Define the Scales and Reflection Questions</vt:lpstr>
      <vt:lpstr>Next Steps Based on Type of Self-Assessment</vt:lpstr>
      <vt:lpstr>Defining a Likert Scale</vt:lpstr>
      <vt:lpstr>Defining a Likert Scale</vt:lpstr>
      <vt:lpstr>Likert Scale and Frequency Example: Tennessee</vt:lpstr>
      <vt:lpstr>Format of Reflection Questions</vt:lpstr>
      <vt:lpstr>Topics for Reflection Questions</vt:lpstr>
      <vt:lpstr>Reflection Handout Example: Nebraska</vt:lpstr>
      <vt:lpstr>Journal Example: Charleston County School District</vt:lpstr>
      <vt:lpstr>Key Considerations for Reflection Questions</vt:lpstr>
      <vt:lpstr>Activity: Defining Scales and Reflection Questions</vt:lpstr>
      <vt:lpstr>Decision Point 5: Score the Self-Assessment</vt:lpstr>
      <vt:lpstr>Scoring Approaches</vt:lpstr>
      <vt:lpstr>Considerations for Portfolio Scoring</vt:lpstr>
      <vt:lpstr>Portfolio Example: Ohio </vt:lpstr>
      <vt:lpstr>Considerations for Weighted Scoring</vt:lpstr>
      <vt:lpstr>Weighted Example: Georgia</vt:lpstr>
      <vt:lpstr>Discussion: Scoring Self-Assessments</vt:lpstr>
      <vt:lpstr>Wrap-Up</vt:lpstr>
      <vt:lpstr>Decision Points</vt:lpstr>
      <vt:lpstr>Work-Based Learning Module Series</vt:lpstr>
      <vt:lpstr>References</vt:lpstr>
      <vt:lpstr>References</vt:lpstr>
      <vt:lpstr>PowerPoint Presentation</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Defining and Measuring  High-Quality Work-Based Learning Peer Networks</dc:title>
  <dc:creator>Giffin, Jessica</dc:creator>
  <cp:lastModifiedBy>Giffin, Jessica</cp:lastModifiedBy>
  <cp:revision>315</cp:revision>
  <cp:lastPrinted>2013-01-03T18:38:02Z</cp:lastPrinted>
  <dcterms:created xsi:type="dcterms:W3CDTF">2018-01-25T15:56:53Z</dcterms:created>
  <dcterms:modified xsi:type="dcterms:W3CDTF">2019-06-05T13:39:22Z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0x010100EE0C33AA411B5D47BCD0B41055E1E427</vt:lpwstr>
  </property>
  <property fmtid="{D5CDD505-2E9C-101B-9397-08002B2CF9AE}" pid="3" name="Order">
    <vt:r8>71000</vt:r8>
  </property>
  <property fmtid="{D5CDD505-2E9C-101B-9397-08002B2CF9AE}" pid="4" name="_dlc_DocIdItemGuid">
    <vt:lpwstr>d98ae474-f209-49dd-b700-952f3a626784</vt:lpwstr>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ies>
</file>