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321" r:id="rId4"/>
    <p:sldMasterId id="2147484341" r:id="rId5"/>
    <p:sldMasterId id="2147483674" r:id="rId6"/>
    <p:sldMasterId id="2147484042" r:id="rId7"/>
    <p:sldMasterId id="2147484330" r:id="rId8"/>
  </p:sldMasterIdLst>
  <p:notesMasterIdLst>
    <p:notesMasterId r:id="rId57"/>
  </p:notesMasterIdLst>
  <p:handoutMasterIdLst>
    <p:handoutMasterId r:id="rId58"/>
  </p:handoutMasterIdLst>
  <p:sldIdLst>
    <p:sldId id="717" r:id="rId9"/>
    <p:sldId id="639" r:id="rId10"/>
    <p:sldId id="477" r:id="rId11"/>
    <p:sldId id="468" r:id="rId12"/>
    <p:sldId id="334" r:id="rId13"/>
    <p:sldId id="513" r:id="rId14"/>
    <p:sldId id="486" r:id="rId15"/>
    <p:sldId id="442" r:id="rId16"/>
    <p:sldId id="441" r:id="rId17"/>
    <p:sldId id="635" r:id="rId18"/>
    <p:sldId id="458" r:id="rId19"/>
    <p:sldId id="459" r:id="rId20"/>
    <p:sldId id="504" r:id="rId21"/>
    <p:sldId id="622" r:id="rId22"/>
    <p:sldId id="461" r:id="rId23"/>
    <p:sldId id="492" r:id="rId24"/>
    <p:sldId id="462" r:id="rId25"/>
    <p:sldId id="463" r:id="rId26"/>
    <p:sldId id="714" r:id="rId27"/>
    <p:sldId id="537" r:id="rId28"/>
    <p:sldId id="538" r:id="rId29"/>
    <p:sldId id="686" r:id="rId30"/>
    <p:sldId id="623" r:id="rId31"/>
    <p:sldId id="713" r:id="rId32"/>
    <p:sldId id="336" r:id="rId33"/>
    <p:sldId id="698" r:id="rId34"/>
    <p:sldId id="699" r:id="rId35"/>
    <p:sldId id="526" r:id="rId36"/>
    <p:sldId id="711" r:id="rId37"/>
    <p:sldId id="700" r:id="rId38"/>
    <p:sldId id="701" r:id="rId39"/>
    <p:sldId id="709" r:id="rId40"/>
    <p:sldId id="572" r:id="rId41"/>
    <p:sldId id="712" r:id="rId42"/>
    <p:sldId id="705" r:id="rId43"/>
    <p:sldId id="628" r:id="rId44"/>
    <p:sldId id="715" r:id="rId45"/>
    <p:sldId id="629" r:id="rId46"/>
    <p:sldId id="630" r:id="rId47"/>
    <p:sldId id="631" r:id="rId48"/>
    <p:sldId id="716" r:id="rId49"/>
    <p:sldId id="510" r:id="rId50"/>
    <p:sldId id="707" r:id="rId51"/>
    <p:sldId id="708" r:id="rId52"/>
    <p:sldId id="471" r:id="rId53"/>
    <p:sldId id="473" r:id="rId54"/>
    <p:sldId id="475" r:id="rId55"/>
    <p:sldId id="431" r:id="rId56"/>
  </p:sldIdLst>
  <p:sldSz cx="9144000" cy="6858000" type="screen4x3"/>
  <p:notesSz cx="7023100" cy="93091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ffin, Jessica" initials="GJ" lastIdx="3" clrIdx="0"/>
  <p:cmAuthor id="2" name="Neloms, GeMar" initials="NG" lastIdx="12" clrIdx="1"/>
  <p:cmAuthor id="3" name="Scala, Jennifer (Jenny)" initials="SJ(" lastIdx="7" clrIdx="2">
    <p:extLst>
      <p:ext uri="{19B8F6BF-5375-455C-9EA6-DF929625EA0E}">
        <p15:presenceInfo xmlns:p15="http://schemas.microsoft.com/office/powerpoint/2012/main" userId="S-1-5-21-1472932569-214068005-926709054-40207" providerId="AD"/>
      </p:ext>
    </p:extLst>
  </p:cmAuthor>
  <p:cmAuthor id="4" name="Cushing, Ellen" initials="CE" lastIdx="38" clrIdx="3">
    <p:extLst>
      <p:ext uri="{19B8F6BF-5375-455C-9EA6-DF929625EA0E}">
        <p15:presenceInfo xmlns:p15="http://schemas.microsoft.com/office/powerpoint/2012/main" userId="S-1-5-21-1472932569-214068005-926709054-443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125E1D"/>
    <a:srgbClr val="906A0A"/>
    <a:srgbClr val="203B62"/>
    <a:srgbClr val="2A4158"/>
    <a:srgbClr val="276173"/>
    <a:srgbClr val="56831A"/>
    <a:srgbClr val="7E3A10"/>
    <a:srgbClr val="4E7618"/>
    <a:srgbClr val="008080"/>
    <a:srgbClr val="2E44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1" autoAdjust="0"/>
    <p:restoredTop sz="52749" autoAdjust="0"/>
  </p:normalViewPr>
  <p:slideViewPr>
    <p:cSldViewPr snapToGrid="0">
      <p:cViewPr varScale="1">
        <p:scale>
          <a:sx n="60" d="100"/>
          <a:sy n="60" d="100"/>
        </p:scale>
        <p:origin x="3108" y="72"/>
      </p:cViewPr>
      <p:guideLst>
        <p:guide orient="horz"/>
        <p:guide/>
      </p:guideLst>
    </p:cSldViewPr>
  </p:slideViewPr>
  <p:outlineViewPr>
    <p:cViewPr>
      <p:scale>
        <a:sx n="33" d="100"/>
        <a:sy n="33" d="100"/>
      </p:scale>
      <p:origin x="0" y="-20142"/>
    </p:cViewPr>
  </p:outlineViewPr>
  <p:notesTextViewPr>
    <p:cViewPr>
      <p:scale>
        <a:sx n="125" d="100"/>
        <a:sy n="125" d="100"/>
      </p:scale>
      <p:origin x="0" y="0"/>
    </p:cViewPr>
  </p:notesTextViewPr>
  <p:sorterViewPr>
    <p:cViewPr>
      <p:scale>
        <a:sx n="150" d="100"/>
        <a:sy n="150" d="100"/>
      </p:scale>
      <p:origin x="0" y="-15462"/>
    </p:cViewPr>
  </p:sorterViewPr>
  <p:notesViewPr>
    <p:cSldViewPr snapToGrid="0">
      <p:cViewPr varScale="1">
        <p:scale>
          <a:sx n="88" d="100"/>
          <a:sy n="88" d="100"/>
        </p:scale>
        <p:origin x="-3786" y="-114"/>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BC1C90-89A6-4AD3-AE40-12E683302B4C}" type="doc">
      <dgm:prSet loTypeId="urn:microsoft.com/office/officeart/2008/layout/PictureStrips" loCatId="list" qsTypeId="urn:microsoft.com/office/officeart/2005/8/quickstyle/simple1" qsCatId="simple" csTypeId="urn:microsoft.com/office/officeart/2005/8/colors/accent1_1" csCatId="accent1" phldr="1"/>
      <dgm:spPr/>
      <dgm:t>
        <a:bodyPr/>
        <a:lstStyle/>
        <a:p>
          <a:endParaRPr lang="en-US"/>
        </a:p>
      </dgm:t>
    </dgm:pt>
    <dgm:pt modelId="{D0A45EBD-FE34-49F2-9368-CE1AB96CF4D4}">
      <dgm:prSet phldrT="[Text]"/>
      <dgm:spPr/>
      <dgm:t>
        <a:bodyPr/>
        <a:lstStyle/>
        <a:p>
          <a:r>
            <a:rPr lang="en-US" b="1" dirty="0"/>
            <a:t>Student Progress: </a:t>
          </a:r>
          <a:r>
            <a:rPr lang="en-US" dirty="0"/>
            <a:t>Evaluating individual student progress, grading, or certifying an accomplishment</a:t>
          </a:r>
        </a:p>
      </dgm:t>
    </dgm:pt>
    <dgm:pt modelId="{78B1808D-47CA-4E9E-B681-F6AF440753F8}" type="parTrans" cxnId="{DA2DF3CF-0852-4AF3-BD54-CB25112E3084}">
      <dgm:prSet/>
      <dgm:spPr/>
      <dgm:t>
        <a:bodyPr/>
        <a:lstStyle/>
        <a:p>
          <a:endParaRPr lang="en-US"/>
        </a:p>
      </dgm:t>
    </dgm:pt>
    <dgm:pt modelId="{771E7360-7161-410D-A8F6-EDD1742E8143}" type="sibTrans" cxnId="{DA2DF3CF-0852-4AF3-BD54-CB25112E3084}">
      <dgm:prSet/>
      <dgm:spPr/>
      <dgm:t>
        <a:bodyPr/>
        <a:lstStyle/>
        <a:p>
          <a:endParaRPr lang="en-US"/>
        </a:p>
      </dgm:t>
    </dgm:pt>
    <dgm:pt modelId="{37068ED6-B318-4081-A191-BD77AECD73B9}">
      <dgm:prSet phldrT="[Text]"/>
      <dgm:spPr/>
      <dgm:t>
        <a:bodyPr/>
        <a:lstStyle/>
        <a:p>
          <a:r>
            <a:rPr lang="en-US" b="1" dirty="0"/>
            <a:t>Learning and Instruction: </a:t>
          </a:r>
          <a:r>
            <a:rPr lang="en-US" dirty="0"/>
            <a:t>Facilitates feedback and student self-assessment</a:t>
          </a:r>
        </a:p>
      </dgm:t>
    </dgm:pt>
    <dgm:pt modelId="{BFAD5441-76DD-4BAD-9AAB-ACC9B8B129EE}" type="parTrans" cxnId="{35D0C2FF-B492-4C59-A20F-2A7CC9F18528}">
      <dgm:prSet/>
      <dgm:spPr/>
      <dgm:t>
        <a:bodyPr/>
        <a:lstStyle/>
        <a:p>
          <a:endParaRPr lang="en-US"/>
        </a:p>
      </dgm:t>
    </dgm:pt>
    <dgm:pt modelId="{E2E49D35-2F4F-4B2E-BE63-EB60107212D9}" type="sibTrans" cxnId="{35D0C2FF-B492-4C59-A20F-2A7CC9F18528}">
      <dgm:prSet/>
      <dgm:spPr/>
      <dgm:t>
        <a:bodyPr/>
        <a:lstStyle/>
        <a:p>
          <a:endParaRPr lang="en-US"/>
        </a:p>
      </dgm:t>
    </dgm:pt>
    <dgm:pt modelId="{7F86342B-EC87-4C69-B221-EBB5032FB29E}" type="pres">
      <dgm:prSet presAssocID="{6BBC1C90-89A6-4AD3-AE40-12E683302B4C}" presName="Name0" presStyleCnt="0">
        <dgm:presLayoutVars>
          <dgm:dir/>
          <dgm:resizeHandles val="exact"/>
        </dgm:presLayoutVars>
      </dgm:prSet>
      <dgm:spPr/>
    </dgm:pt>
    <dgm:pt modelId="{43CB4DB7-3EE4-4635-9B24-C02F249C7C9B}" type="pres">
      <dgm:prSet presAssocID="{D0A45EBD-FE34-49F2-9368-CE1AB96CF4D4}" presName="composite" presStyleCnt="0"/>
      <dgm:spPr/>
    </dgm:pt>
    <dgm:pt modelId="{540B9DED-DB8D-41DB-B53C-FE4957161005}" type="pres">
      <dgm:prSet presAssocID="{D0A45EBD-FE34-49F2-9368-CE1AB96CF4D4}" presName="rect1" presStyleLbl="trAlignAcc1" presStyleIdx="0" presStyleCnt="2">
        <dgm:presLayoutVars>
          <dgm:bulletEnabled val="1"/>
        </dgm:presLayoutVars>
      </dgm:prSet>
      <dgm:spPr/>
    </dgm:pt>
    <dgm:pt modelId="{C419AEC5-421C-4DDE-9B44-B4054FB43F03}" type="pres">
      <dgm:prSet presAssocID="{D0A45EBD-FE34-49F2-9368-CE1AB96CF4D4}" presName="rect2"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Bullseye"/>
        </a:ext>
      </dgm:extLst>
    </dgm:pt>
    <dgm:pt modelId="{3C02D83D-603D-450E-845D-14368F37F8C7}" type="pres">
      <dgm:prSet presAssocID="{771E7360-7161-410D-A8F6-EDD1742E8143}" presName="sibTrans" presStyleCnt="0"/>
      <dgm:spPr/>
    </dgm:pt>
    <dgm:pt modelId="{00F20E71-EAB8-4A4A-8270-AF6E38106C4B}" type="pres">
      <dgm:prSet presAssocID="{37068ED6-B318-4081-A191-BD77AECD73B9}" presName="composite" presStyleCnt="0"/>
      <dgm:spPr/>
    </dgm:pt>
    <dgm:pt modelId="{A92DF285-2667-46B0-BAD7-F1AB4A6B73AF}" type="pres">
      <dgm:prSet presAssocID="{37068ED6-B318-4081-A191-BD77AECD73B9}" presName="rect1" presStyleLbl="trAlignAcc1" presStyleIdx="1" presStyleCnt="2">
        <dgm:presLayoutVars>
          <dgm:bulletEnabled val="1"/>
        </dgm:presLayoutVars>
      </dgm:prSet>
      <dgm:spPr/>
    </dgm:pt>
    <dgm:pt modelId="{E1B75404-6AE9-4C3E-9F5F-A534558DA66F}" type="pres">
      <dgm:prSet presAssocID="{37068ED6-B318-4081-A191-BD77AECD73B9}" presName="rect2" presStyleLbl="fgImgPlac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Books"/>
        </a:ext>
      </dgm:extLst>
    </dgm:pt>
  </dgm:ptLst>
  <dgm:cxnLst>
    <dgm:cxn modelId="{29982305-DD0F-4E79-8297-AB3067F7B6FB}" type="presOf" srcId="{D0A45EBD-FE34-49F2-9368-CE1AB96CF4D4}" destId="{540B9DED-DB8D-41DB-B53C-FE4957161005}" srcOrd="0" destOrd="0" presId="urn:microsoft.com/office/officeart/2008/layout/PictureStrips"/>
    <dgm:cxn modelId="{7C94C109-7EBF-430F-9158-7DAF7B4D99E5}" type="presOf" srcId="{37068ED6-B318-4081-A191-BD77AECD73B9}" destId="{A92DF285-2667-46B0-BAD7-F1AB4A6B73AF}" srcOrd="0" destOrd="0" presId="urn:microsoft.com/office/officeart/2008/layout/PictureStrips"/>
    <dgm:cxn modelId="{86EB05A9-83AF-4437-B954-4551C7D10583}" type="presOf" srcId="{6BBC1C90-89A6-4AD3-AE40-12E683302B4C}" destId="{7F86342B-EC87-4C69-B221-EBB5032FB29E}" srcOrd="0" destOrd="0" presId="urn:microsoft.com/office/officeart/2008/layout/PictureStrips"/>
    <dgm:cxn modelId="{DA2DF3CF-0852-4AF3-BD54-CB25112E3084}" srcId="{6BBC1C90-89A6-4AD3-AE40-12E683302B4C}" destId="{D0A45EBD-FE34-49F2-9368-CE1AB96CF4D4}" srcOrd="0" destOrd="0" parTransId="{78B1808D-47CA-4E9E-B681-F6AF440753F8}" sibTransId="{771E7360-7161-410D-A8F6-EDD1742E8143}"/>
    <dgm:cxn modelId="{35D0C2FF-B492-4C59-A20F-2A7CC9F18528}" srcId="{6BBC1C90-89A6-4AD3-AE40-12E683302B4C}" destId="{37068ED6-B318-4081-A191-BD77AECD73B9}" srcOrd="1" destOrd="0" parTransId="{BFAD5441-76DD-4BAD-9AAB-ACC9B8B129EE}" sibTransId="{E2E49D35-2F4F-4B2E-BE63-EB60107212D9}"/>
    <dgm:cxn modelId="{9E085327-16A5-4807-A97A-A99146A50729}" type="presParOf" srcId="{7F86342B-EC87-4C69-B221-EBB5032FB29E}" destId="{43CB4DB7-3EE4-4635-9B24-C02F249C7C9B}" srcOrd="0" destOrd="0" presId="urn:microsoft.com/office/officeart/2008/layout/PictureStrips"/>
    <dgm:cxn modelId="{92BB6764-D0A5-42A9-98B3-E8B44E557BAD}" type="presParOf" srcId="{43CB4DB7-3EE4-4635-9B24-C02F249C7C9B}" destId="{540B9DED-DB8D-41DB-B53C-FE4957161005}" srcOrd="0" destOrd="0" presId="urn:microsoft.com/office/officeart/2008/layout/PictureStrips"/>
    <dgm:cxn modelId="{D8F43285-778C-4DBD-9B27-72F3D828CF10}" type="presParOf" srcId="{43CB4DB7-3EE4-4635-9B24-C02F249C7C9B}" destId="{C419AEC5-421C-4DDE-9B44-B4054FB43F03}" srcOrd="1" destOrd="0" presId="urn:microsoft.com/office/officeart/2008/layout/PictureStrips"/>
    <dgm:cxn modelId="{A74A2BF9-93E8-4023-BAF1-02A97A8EBCCA}" type="presParOf" srcId="{7F86342B-EC87-4C69-B221-EBB5032FB29E}" destId="{3C02D83D-603D-450E-845D-14368F37F8C7}" srcOrd="1" destOrd="0" presId="urn:microsoft.com/office/officeart/2008/layout/PictureStrips"/>
    <dgm:cxn modelId="{E69BBFEE-DBA8-4660-9DD5-E3362C8409AA}" type="presParOf" srcId="{7F86342B-EC87-4C69-B221-EBB5032FB29E}" destId="{00F20E71-EAB8-4A4A-8270-AF6E38106C4B}" srcOrd="2" destOrd="0" presId="urn:microsoft.com/office/officeart/2008/layout/PictureStrips"/>
    <dgm:cxn modelId="{E16620F7-A471-4800-94FA-15674F233DDA}" type="presParOf" srcId="{00F20E71-EAB8-4A4A-8270-AF6E38106C4B}" destId="{A92DF285-2667-46B0-BAD7-F1AB4A6B73AF}" srcOrd="0" destOrd="0" presId="urn:microsoft.com/office/officeart/2008/layout/PictureStrips"/>
    <dgm:cxn modelId="{2829BAD6-B61F-4C92-9039-D9A286ED3BDB}" type="presParOf" srcId="{00F20E71-EAB8-4A4A-8270-AF6E38106C4B}" destId="{E1B75404-6AE9-4C3E-9F5F-A534558DA66F}"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A9BF56-9404-40EC-837A-2964AC5352E2}"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FB0B3EC0-8AF6-4C5F-81C4-6E6B7BF28054}">
      <dgm:prSet phldrT="[Text]"/>
      <dgm:spPr>
        <a:solidFill>
          <a:srgbClr val="7E3A10"/>
        </a:solidFill>
        <a:ln>
          <a:noFill/>
        </a:ln>
      </dgm:spPr>
      <dgm:t>
        <a:bodyPr/>
        <a:lstStyle/>
        <a:p>
          <a:pPr>
            <a:buNone/>
          </a:pPr>
          <a:r>
            <a:rPr lang="en-US" b="1" dirty="0"/>
            <a:t>Holistic Scale</a:t>
          </a:r>
          <a:endParaRPr lang="en-US" dirty="0"/>
        </a:p>
      </dgm:t>
    </dgm:pt>
    <dgm:pt modelId="{81DFD43B-ABB7-4192-A972-BF6A01B27495}" type="parTrans" cxnId="{392C064E-5490-406D-92F8-C0D4A93696D5}">
      <dgm:prSet/>
      <dgm:spPr/>
      <dgm:t>
        <a:bodyPr/>
        <a:lstStyle/>
        <a:p>
          <a:endParaRPr lang="en-US"/>
        </a:p>
      </dgm:t>
    </dgm:pt>
    <dgm:pt modelId="{2BFB2CED-86D9-47B1-A18F-EBA9F07C30A9}" type="sibTrans" cxnId="{392C064E-5490-406D-92F8-C0D4A93696D5}">
      <dgm:prSet/>
      <dgm:spPr/>
      <dgm:t>
        <a:bodyPr/>
        <a:lstStyle/>
        <a:p>
          <a:endParaRPr lang="en-US"/>
        </a:p>
      </dgm:t>
    </dgm:pt>
    <dgm:pt modelId="{5A74A608-5D7F-4205-A795-7A94677B8F60}">
      <dgm:prSet phldrT="[Text]"/>
      <dgm:spPr/>
      <dgm:t>
        <a:bodyPr/>
        <a:lstStyle/>
        <a:p>
          <a:pPr marL="0" indent="0">
            <a:buNone/>
          </a:pPr>
          <a:r>
            <a:rPr lang="en-US" dirty="0"/>
            <a:t>Common descriptors for all</a:t>
          </a:r>
        </a:p>
      </dgm:t>
    </dgm:pt>
    <dgm:pt modelId="{670681F0-3612-4006-B164-FED93A2A61FA}" type="parTrans" cxnId="{021EA2AA-A9B3-42D3-9AAC-175B01B9C1AC}">
      <dgm:prSet/>
      <dgm:spPr/>
      <dgm:t>
        <a:bodyPr/>
        <a:lstStyle/>
        <a:p>
          <a:endParaRPr lang="en-US"/>
        </a:p>
      </dgm:t>
    </dgm:pt>
    <dgm:pt modelId="{39EEED67-43A4-4536-A734-3063E8A83BC7}" type="sibTrans" cxnId="{021EA2AA-A9B3-42D3-9AAC-175B01B9C1AC}">
      <dgm:prSet/>
      <dgm:spPr/>
      <dgm:t>
        <a:bodyPr/>
        <a:lstStyle/>
        <a:p>
          <a:endParaRPr lang="en-US"/>
        </a:p>
      </dgm:t>
    </dgm:pt>
    <dgm:pt modelId="{2DB59B2D-F438-42DC-9C6E-B034C3622195}">
      <dgm:prSet phldrT="[Text]"/>
      <dgm:spPr>
        <a:solidFill>
          <a:srgbClr val="4E7618"/>
        </a:solidFill>
        <a:ln>
          <a:noFill/>
        </a:ln>
      </dgm:spPr>
      <dgm:t>
        <a:bodyPr/>
        <a:lstStyle/>
        <a:p>
          <a:pPr>
            <a:buNone/>
          </a:pPr>
          <a:r>
            <a:rPr lang="en-US" b="1" dirty="0"/>
            <a:t>Analytic Scale</a:t>
          </a:r>
          <a:endParaRPr lang="en-US" dirty="0"/>
        </a:p>
      </dgm:t>
    </dgm:pt>
    <dgm:pt modelId="{A89C0ADD-8DF5-421E-A5DA-8369E96C09BD}" type="parTrans" cxnId="{8B365CAB-BA0D-4FD1-AD83-A7DE9D63B46A}">
      <dgm:prSet/>
      <dgm:spPr/>
      <dgm:t>
        <a:bodyPr/>
        <a:lstStyle/>
        <a:p>
          <a:endParaRPr lang="en-US"/>
        </a:p>
      </dgm:t>
    </dgm:pt>
    <dgm:pt modelId="{8DCF3B36-86D1-4492-8317-CF2735818685}" type="sibTrans" cxnId="{8B365CAB-BA0D-4FD1-AD83-A7DE9D63B46A}">
      <dgm:prSet/>
      <dgm:spPr/>
      <dgm:t>
        <a:bodyPr/>
        <a:lstStyle/>
        <a:p>
          <a:endParaRPr lang="en-US"/>
        </a:p>
      </dgm:t>
    </dgm:pt>
    <dgm:pt modelId="{72B70D3F-A831-411B-8911-DE320A3A893B}">
      <dgm:prSet phldrT="[Text]"/>
      <dgm:spPr/>
      <dgm:t>
        <a:bodyPr/>
        <a:lstStyle/>
        <a:p>
          <a:pPr marL="0" indent="0">
            <a:buNone/>
          </a:pPr>
          <a:r>
            <a:rPr lang="en-US" dirty="0"/>
            <a:t>Customized descriptors for each skill</a:t>
          </a:r>
        </a:p>
      </dgm:t>
    </dgm:pt>
    <dgm:pt modelId="{9610056D-E301-4F50-9991-3A80D9C4D45A}" type="parTrans" cxnId="{80D710A8-CF88-4002-8D7B-8C0F1B16DE98}">
      <dgm:prSet/>
      <dgm:spPr/>
      <dgm:t>
        <a:bodyPr/>
        <a:lstStyle/>
        <a:p>
          <a:endParaRPr lang="en-US"/>
        </a:p>
      </dgm:t>
    </dgm:pt>
    <dgm:pt modelId="{60B03DA4-ADF1-4C44-B338-6F26CF793F87}" type="sibTrans" cxnId="{80D710A8-CF88-4002-8D7B-8C0F1B16DE98}">
      <dgm:prSet/>
      <dgm:spPr/>
      <dgm:t>
        <a:bodyPr/>
        <a:lstStyle/>
        <a:p>
          <a:endParaRPr lang="en-US"/>
        </a:p>
      </dgm:t>
    </dgm:pt>
    <dgm:pt modelId="{04FD78EC-DBC3-4073-ACC1-3D52DBE2D7AF}" type="pres">
      <dgm:prSet presAssocID="{A7A9BF56-9404-40EC-837A-2964AC5352E2}" presName="Name0" presStyleCnt="0">
        <dgm:presLayoutVars>
          <dgm:dir/>
          <dgm:animLvl val="lvl"/>
          <dgm:resizeHandles val="exact"/>
        </dgm:presLayoutVars>
      </dgm:prSet>
      <dgm:spPr/>
    </dgm:pt>
    <dgm:pt modelId="{B32628BD-07F7-4094-B2FC-1AB78AAB2A3B}" type="pres">
      <dgm:prSet presAssocID="{FB0B3EC0-8AF6-4C5F-81C4-6E6B7BF28054}" presName="composite" presStyleCnt="0"/>
      <dgm:spPr/>
    </dgm:pt>
    <dgm:pt modelId="{4BC3BCE6-8F2F-440C-AE48-708BDCD586C1}" type="pres">
      <dgm:prSet presAssocID="{FB0B3EC0-8AF6-4C5F-81C4-6E6B7BF28054}" presName="parTx" presStyleLbl="alignNode1" presStyleIdx="0" presStyleCnt="2">
        <dgm:presLayoutVars>
          <dgm:chMax val="0"/>
          <dgm:chPref val="0"/>
          <dgm:bulletEnabled val="1"/>
        </dgm:presLayoutVars>
      </dgm:prSet>
      <dgm:spPr/>
    </dgm:pt>
    <dgm:pt modelId="{A68C0F3F-5B14-4C7B-B699-F4EBAF8A792D}" type="pres">
      <dgm:prSet presAssocID="{FB0B3EC0-8AF6-4C5F-81C4-6E6B7BF28054}" presName="desTx" presStyleLbl="alignAccFollowNode1" presStyleIdx="0" presStyleCnt="2">
        <dgm:presLayoutVars>
          <dgm:bulletEnabled val="1"/>
        </dgm:presLayoutVars>
      </dgm:prSet>
      <dgm:spPr/>
    </dgm:pt>
    <dgm:pt modelId="{134A365C-F152-4C00-AC6E-5E502E0D24FA}" type="pres">
      <dgm:prSet presAssocID="{2BFB2CED-86D9-47B1-A18F-EBA9F07C30A9}" presName="space" presStyleCnt="0"/>
      <dgm:spPr/>
    </dgm:pt>
    <dgm:pt modelId="{1D243ED8-0E2F-4B5E-9AAF-202529392A5B}" type="pres">
      <dgm:prSet presAssocID="{2DB59B2D-F438-42DC-9C6E-B034C3622195}" presName="composite" presStyleCnt="0"/>
      <dgm:spPr/>
    </dgm:pt>
    <dgm:pt modelId="{7A082336-9838-4C3F-8C6A-B9B6FD801C26}" type="pres">
      <dgm:prSet presAssocID="{2DB59B2D-F438-42DC-9C6E-B034C3622195}" presName="parTx" presStyleLbl="alignNode1" presStyleIdx="1" presStyleCnt="2">
        <dgm:presLayoutVars>
          <dgm:chMax val="0"/>
          <dgm:chPref val="0"/>
          <dgm:bulletEnabled val="1"/>
        </dgm:presLayoutVars>
      </dgm:prSet>
      <dgm:spPr/>
    </dgm:pt>
    <dgm:pt modelId="{D06F995E-E08E-44E1-8B19-1FD707595ACA}" type="pres">
      <dgm:prSet presAssocID="{2DB59B2D-F438-42DC-9C6E-B034C3622195}" presName="desTx" presStyleLbl="alignAccFollowNode1" presStyleIdx="1" presStyleCnt="2">
        <dgm:presLayoutVars>
          <dgm:bulletEnabled val="1"/>
        </dgm:presLayoutVars>
      </dgm:prSet>
      <dgm:spPr/>
    </dgm:pt>
  </dgm:ptLst>
  <dgm:cxnLst>
    <dgm:cxn modelId="{B79FB469-5AF0-4960-B5D0-DF992FEB55D7}" type="presOf" srcId="{FB0B3EC0-8AF6-4C5F-81C4-6E6B7BF28054}" destId="{4BC3BCE6-8F2F-440C-AE48-708BDCD586C1}" srcOrd="0" destOrd="0" presId="urn:microsoft.com/office/officeart/2005/8/layout/hList1"/>
    <dgm:cxn modelId="{10F6666B-C978-40EA-A480-96DC59F3D471}" type="presOf" srcId="{A7A9BF56-9404-40EC-837A-2964AC5352E2}" destId="{04FD78EC-DBC3-4073-ACC1-3D52DBE2D7AF}" srcOrd="0" destOrd="0" presId="urn:microsoft.com/office/officeart/2005/8/layout/hList1"/>
    <dgm:cxn modelId="{392C064E-5490-406D-92F8-C0D4A93696D5}" srcId="{A7A9BF56-9404-40EC-837A-2964AC5352E2}" destId="{FB0B3EC0-8AF6-4C5F-81C4-6E6B7BF28054}" srcOrd="0" destOrd="0" parTransId="{81DFD43B-ABB7-4192-A972-BF6A01B27495}" sibTransId="{2BFB2CED-86D9-47B1-A18F-EBA9F07C30A9}"/>
    <dgm:cxn modelId="{D7235481-4F0B-42A1-B320-51B500939322}" type="presOf" srcId="{72B70D3F-A831-411B-8911-DE320A3A893B}" destId="{D06F995E-E08E-44E1-8B19-1FD707595ACA}" srcOrd="0" destOrd="0" presId="urn:microsoft.com/office/officeart/2005/8/layout/hList1"/>
    <dgm:cxn modelId="{77EE9895-FAA0-479C-A2A3-B1FAEB9886E2}" type="presOf" srcId="{5A74A608-5D7F-4205-A795-7A94677B8F60}" destId="{A68C0F3F-5B14-4C7B-B699-F4EBAF8A792D}" srcOrd="0" destOrd="0" presId="urn:microsoft.com/office/officeart/2005/8/layout/hList1"/>
    <dgm:cxn modelId="{0F5B85A7-70AD-40F7-9535-D064148FFA9A}" type="presOf" srcId="{2DB59B2D-F438-42DC-9C6E-B034C3622195}" destId="{7A082336-9838-4C3F-8C6A-B9B6FD801C26}" srcOrd="0" destOrd="0" presId="urn:microsoft.com/office/officeart/2005/8/layout/hList1"/>
    <dgm:cxn modelId="{80D710A8-CF88-4002-8D7B-8C0F1B16DE98}" srcId="{2DB59B2D-F438-42DC-9C6E-B034C3622195}" destId="{72B70D3F-A831-411B-8911-DE320A3A893B}" srcOrd="0" destOrd="0" parTransId="{9610056D-E301-4F50-9991-3A80D9C4D45A}" sibTransId="{60B03DA4-ADF1-4C44-B338-6F26CF793F87}"/>
    <dgm:cxn modelId="{021EA2AA-A9B3-42D3-9AAC-175B01B9C1AC}" srcId="{FB0B3EC0-8AF6-4C5F-81C4-6E6B7BF28054}" destId="{5A74A608-5D7F-4205-A795-7A94677B8F60}" srcOrd="0" destOrd="0" parTransId="{670681F0-3612-4006-B164-FED93A2A61FA}" sibTransId="{39EEED67-43A4-4536-A734-3063E8A83BC7}"/>
    <dgm:cxn modelId="{8B365CAB-BA0D-4FD1-AD83-A7DE9D63B46A}" srcId="{A7A9BF56-9404-40EC-837A-2964AC5352E2}" destId="{2DB59B2D-F438-42DC-9C6E-B034C3622195}" srcOrd="1" destOrd="0" parTransId="{A89C0ADD-8DF5-421E-A5DA-8369E96C09BD}" sibTransId="{8DCF3B36-86D1-4492-8317-CF2735818685}"/>
    <dgm:cxn modelId="{748E44CC-8AF5-4859-A9D4-807BFFA3A3B9}" type="presParOf" srcId="{04FD78EC-DBC3-4073-ACC1-3D52DBE2D7AF}" destId="{B32628BD-07F7-4094-B2FC-1AB78AAB2A3B}" srcOrd="0" destOrd="0" presId="urn:microsoft.com/office/officeart/2005/8/layout/hList1"/>
    <dgm:cxn modelId="{A14D0086-A9EB-49CD-AC34-0A6B4B731AA0}" type="presParOf" srcId="{B32628BD-07F7-4094-B2FC-1AB78AAB2A3B}" destId="{4BC3BCE6-8F2F-440C-AE48-708BDCD586C1}" srcOrd="0" destOrd="0" presId="urn:microsoft.com/office/officeart/2005/8/layout/hList1"/>
    <dgm:cxn modelId="{285D2C8A-E33D-4A3F-9B94-2F2000E1259C}" type="presParOf" srcId="{B32628BD-07F7-4094-B2FC-1AB78AAB2A3B}" destId="{A68C0F3F-5B14-4C7B-B699-F4EBAF8A792D}" srcOrd="1" destOrd="0" presId="urn:microsoft.com/office/officeart/2005/8/layout/hList1"/>
    <dgm:cxn modelId="{C60D3F57-3586-46BF-8088-9FEC2E50DD95}" type="presParOf" srcId="{04FD78EC-DBC3-4073-ACC1-3D52DBE2D7AF}" destId="{134A365C-F152-4C00-AC6E-5E502E0D24FA}" srcOrd="1" destOrd="0" presId="urn:microsoft.com/office/officeart/2005/8/layout/hList1"/>
    <dgm:cxn modelId="{408A9E45-79E4-4E75-9A26-586F7771EECE}" type="presParOf" srcId="{04FD78EC-DBC3-4073-ACC1-3D52DBE2D7AF}" destId="{1D243ED8-0E2F-4B5E-9AAF-202529392A5B}" srcOrd="2" destOrd="0" presId="urn:microsoft.com/office/officeart/2005/8/layout/hList1"/>
    <dgm:cxn modelId="{A097354F-A804-4927-BD77-E828DAA03BCA}" type="presParOf" srcId="{1D243ED8-0E2F-4B5E-9AAF-202529392A5B}" destId="{7A082336-9838-4C3F-8C6A-B9B6FD801C26}" srcOrd="0" destOrd="0" presId="urn:microsoft.com/office/officeart/2005/8/layout/hList1"/>
    <dgm:cxn modelId="{05C18AB6-3A8A-4FC4-8E78-16903B02557D}" type="presParOf" srcId="{1D243ED8-0E2F-4B5E-9AAF-202529392A5B}" destId="{D06F995E-E08E-44E1-8B19-1FD707595ACA}"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A17119-7C50-4484-ADE9-39B0CD5AEBD5}"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CC379096-7728-45DF-BEE2-0F1A6117C1C3}">
      <dgm:prSet phldrT="[Text]"/>
      <dgm:spPr>
        <a:solidFill>
          <a:srgbClr val="56831A"/>
        </a:solidFill>
      </dgm:spPr>
      <dgm:t>
        <a:bodyPr/>
        <a:lstStyle/>
        <a:p>
          <a:r>
            <a:rPr lang="en-US" b="1" dirty="0"/>
            <a:t>Academic Knowledge</a:t>
          </a:r>
          <a:endParaRPr lang="en-US" dirty="0"/>
        </a:p>
      </dgm:t>
    </dgm:pt>
    <dgm:pt modelId="{9EDD5FAD-863F-42EF-A94C-BD78421F7B21}" type="parTrans" cxnId="{E5174EB3-FEEE-4846-B876-DE0B161CB03A}">
      <dgm:prSet/>
      <dgm:spPr/>
      <dgm:t>
        <a:bodyPr/>
        <a:lstStyle/>
        <a:p>
          <a:endParaRPr lang="en-US"/>
        </a:p>
      </dgm:t>
    </dgm:pt>
    <dgm:pt modelId="{1D5E85B7-75CE-446A-99D1-D3287DFA2A42}" type="sibTrans" cxnId="{E5174EB3-FEEE-4846-B876-DE0B161CB03A}">
      <dgm:prSet/>
      <dgm:spPr/>
      <dgm:t>
        <a:bodyPr/>
        <a:lstStyle/>
        <a:p>
          <a:endParaRPr lang="en-US"/>
        </a:p>
      </dgm:t>
    </dgm:pt>
    <dgm:pt modelId="{DC25620D-33E9-4C7A-B91A-3D24AFA56B6C}">
      <dgm:prSet phldrT="[Text]"/>
      <dgm:spPr/>
      <dgm:t>
        <a:bodyPr/>
        <a:lstStyle/>
        <a:p>
          <a:pPr marL="0" indent="0">
            <a:buNone/>
          </a:pPr>
          <a:r>
            <a:rPr lang="en-US" dirty="0"/>
            <a:t>Knowledge and skills associated with subject-matter areas such as English, mathematics, and science</a:t>
          </a:r>
        </a:p>
      </dgm:t>
    </dgm:pt>
    <dgm:pt modelId="{92C453AD-9107-4521-BB71-49DDF99FB7CB}" type="parTrans" cxnId="{97009EE4-9FEB-4D00-8893-C7934DC67494}">
      <dgm:prSet/>
      <dgm:spPr/>
      <dgm:t>
        <a:bodyPr/>
        <a:lstStyle/>
        <a:p>
          <a:endParaRPr lang="en-US"/>
        </a:p>
      </dgm:t>
    </dgm:pt>
    <dgm:pt modelId="{4755BE5B-92F8-4035-A400-E1E85B4FD2F3}" type="sibTrans" cxnId="{97009EE4-9FEB-4D00-8893-C7934DC67494}">
      <dgm:prSet/>
      <dgm:spPr/>
      <dgm:t>
        <a:bodyPr/>
        <a:lstStyle/>
        <a:p>
          <a:endParaRPr lang="en-US"/>
        </a:p>
      </dgm:t>
    </dgm:pt>
    <dgm:pt modelId="{5A314733-D76F-44B9-BB4F-AF6E6414C7FC}">
      <dgm:prSet phldrT="[Text]"/>
      <dgm:spPr>
        <a:solidFill>
          <a:srgbClr val="276173"/>
        </a:solidFill>
      </dgm:spPr>
      <dgm:t>
        <a:bodyPr/>
        <a:lstStyle/>
        <a:p>
          <a:r>
            <a:rPr lang="en-US" b="1" dirty="0"/>
            <a:t>Technical Skills</a:t>
          </a:r>
          <a:endParaRPr lang="en-US" dirty="0"/>
        </a:p>
      </dgm:t>
    </dgm:pt>
    <dgm:pt modelId="{D171E0C7-4D5F-449C-AF84-B9912F65F615}" type="parTrans" cxnId="{39DE9AEC-FBF0-4194-A9CA-A8A87565F967}">
      <dgm:prSet/>
      <dgm:spPr/>
      <dgm:t>
        <a:bodyPr/>
        <a:lstStyle/>
        <a:p>
          <a:endParaRPr lang="en-US"/>
        </a:p>
      </dgm:t>
    </dgm:pt>
    <dgm:pt modelId="{C5A86239-54FE-4B6F-863B-61949E36B7E7}" type="sibTrans" cxnId="{39DE9AEC-FBF0-4194-A9CA-A8A87565F967}">
      <dgm:prSet/>
      <dgm:spPr/>
      <dgm:t>
        <a:bodyPr/>
        <a:lstStyle/>
        <a:p>
          <a:endParaRPr lang="en-US"/>
        </a:p>
      </dgm:t>
    </dgm:pt>
    <dgm:pt modelId="{89686550-9542-464D-ADD4-7BAB2028D9CB}">
      <dgm:prSet phldrT="[Text]"/>
      <dgm:spPr/>
      <dgm:t>
        <a:bodyPr/>
        <a:lstStyle/>
        <a:p>
          <a:pPr marL="0" indent="0">
            <a:buNone/>
          </a:pPr>
          <a:r>
            <a:rPr lang="en-US" dirty="0"/>
            <a:t>Skills needed for specific occupations or careers</a:t>
          </a:r>
        </a:p>
      </dgm:t>
    </dgm:pt>
    <dgm:pt modelId="{6222C572-6454-4485-B447-17C6CD35B304}" type="parTrans" cxnId="{AA82FF90-B721-474E-A66B-CB5B455DCF7C}">
      <dgm:prSet/>
      <dgm:spPr/>
      <dgm:t>
        <a:bodyPr/>
        <a:lstStyle/>
        <a:p>
          <a:endParaRPr lang="en-US"/>
        </a:p>
      </dgm:t>
    </dgm:pt>
    <dgm:pt modelId="{3D164C20-730C-4F3D-BFB6-EBAA6EFFF963}" type="sibTrans" cxnId="{AA82FF90-B721-474E-A66B-CB5B455DCF7C}">
      <dgm:prSet/>
      <dgm:spPr/>
      <dgm:t>
        <a:bodyPr/>
        <a:lstStyle/>
        <a:p>
          <a:endParaRPr lang="en-US"/>
        </a:p>
      </dgm:t>
    </dgm:pt>
    <dgm:pt modelId="{AE50AD76-68F7-4828-84CF-2DFEB72DF66E}">
      <dgm:prSet/>
      <dgm:spPr/>
      <dgm:t>
        <a:bodyPr/>
        <a:lstStyle/>
        <a:p>
          <a:r>
            <a:rPr lang="en-US" b="1" dirty="0"/>
            <a:t>Employability Skills</a:t>
          </a:r>
        </a:p>
      </dgm:t>
    </dgm:pt>
    <dgm:pt modelId="{4E78FF99-CD9D-4454-B2AA-98D9F0F0F2E0}" type="parTrans" cxnId="{3613F83B-2880-49C1-870F-6A605D4CA499}">
      <dgm:prSet/>
      <dgm:spPr/>
      <dgm:t>
        <a:bodyPr/>
        <a:lstStyle/>
        <a:p>
          <a:endParaRPr lang="en-US"/>
        </a:p>
      </dgm:t>
    </dgm:pt>
    <dgm:pt modelId="{2C70473D-675C-4F4A-A9CF-76F978332EFF}" type="sibTrans" cxnId="{3613F83B-2880-49C1-870F-6A605D4CA499}">
      <dgm:prSet/>
      <dgm:spPr/>
      <dgm:t>
        <a:bodyPr/>
        <a:lstStyle/>
        <a:p>
          <a:endParaRPr lang="en-US"/>
        </a:p>
      </dgm:t>
    </dgm:pt>
    <dgm:pt modelId="{F6D69A18-14CD-446C-88A8-28C941D1D657}">
      <dgm:prSet/>
      <dgm:spPr/>
      <dgm:t>
        <a:bodyPr/>
        <a:lstStyle/>
        <a:p>
          <a:pPr marL="0" indent="0">
            <a:buNone/>
          </a:pPr>
          <a:r>
            <a:rPr lang="en-US" dirty="0"/>
            <a:t>General knowledge and skills that are necessary for success in the labor market at all employment levels in all sectors</a:t>
          </a:r>
        </a:p>
      </dgm:t>
    </dgm:pt>
    <dgm:pt modelId="{58AA8821-7F90-4F56-A283-3F1A8DF8862C}" type="parTrans" cxnId="{0FE08422-1871-42F8-B401-6FBFA1BFB41A}">
      <dgm:prSet/>
      <dgm:spPr/>
      <dgm:t>
        <a:bodyPr/>
        <a:lstStyle/>
        <a:p>
          <a:endParaRPr lang="en-US"/>
        </a:p>
      </dgm:t>
    </dgm:pt>
    <dgm:pt modelId="{A47EF6C9-1364-4E20-BE9F-AD835F54C016}" type="sibTrans" cxnId="{0FE08422-1871-42F8-B401-6FBFA1BFB41A}">
      <dgm:prSet/>
      <dgm:spPr/>
      <dgm:t>
        <a:bodyPr/>
        <a:lstStyle/>
        <a:p>
          <a:endParaRPr lang="en-US"/>
        </a:p>
      </dgm:t>
    </dgm:pt>
    <dgm:pt modelId="{CF2AE6E4-D995-42AD-BCA5-DA1B73D59305}" type="pres">
      <dgm:prSet presAssocID="{2CA17119-7C50-4484-ADE9-39B0CD5AEBD5}" presName="Name0" presStyleCnt="0">
        <dgm:presLayoutVars>
          <dgm:dir/>
          <dgm:animLvl val="lvl"/>
          <dgm:resizeHandles val="exact"/>
        </dgm:presLayoutVars>
      </dgm:prSet>
      <dgm:spPr/>
    </dgm:pt>
    <dgm:pt modelId="{68919391-9FF1-4ABC-8FDB-A9F405F5F889}" type="pres">
      <dgm:prSet presAssocID="{CC379096-7728-45DF-BEE2-0F1A6117C1C3}" presName="linNode" presStyleCnt="0"/>
      <dgm:spPr/>
    </dgm:pt>
    <dgm:pt modelId="{72A5710B-DEF1-4D9E-B2BD-FB46BD2EEB62}" type="pres">
      <dgm:prSet presAssocID="{CC379096-7728-45DF-BEE2-0F1A6117C1C3}" presName="parentText" presStyleLbl="node1" presStyleIdx="0" presStyleCnt="3">
        <dgm:presLayoutVars>
          <dgm:chMax val="1"/>
          <dgm:bulletEnabled val="1"/>
        </dgm:presLayoutVars>
      </dgm:prSet>
      <dgm:spPr/>
    </dgm:pt>
    <dgm:pt modelId="{9704E273-274A-4222-B916-7EC62927EA80}" type="pres">
      <dgm:prSet presAssocID="{CC379096-7728-45DF-BEE2-0F1A6117C1C3}" presName="descendantText" presStyleLbl="alignAccFollowNode1" presStyleIdx="0" presStyleCnt="3">
        <dgm:presLayoutVars>
          <dgm:bulletEnabled val="1"/>
        </dgm:presLayoutVars>
      </dgm:prSet>
      <dgm:spPr/>
    </dgm:pt>
    <dgm:pt modelId="{BE96DA13-56F1-4622-884E-7F9384EB4F5C}" type="pres">
      <dgm:prSet presAssocID="{1D5E85B7-75CE-446A-99D1-D3287DFA2A42}" presName="sp" presStyleCnt="0"/>
      <dgm:spPr/>
    </dgm:pt>
    <dgm:pt modelId="{BB537D05-5450-473C-948D-1D92751AD426}" type="pres">
      <dgm:prSet presAssocID="{5A314733-D76F-44B9-BB4F-AF6E6414C7FC}" presName="linNode" presStyleCnt="0"/>
      <dgm:spPr/>
    </dgm:pt>
    <dgm:pt modelId="{4608C322-5827-4852-A3B1-53655C6D7ABA}" type="pres">
      <dgm:prSet presAssocID="{5A314733-D76F-44B9-BB4F-AF6E6414C7FC}" presName="parentText" presStyleLbl="node1" presStyleIdx="1" presStyleCnt="3">
        <dgm:presLayoutVars>
          <dgm:chMax val="1"/>
          <dgm:bulletEnabled val="1"/>
        </dgm:presLayoutVars>
      </dgm:prSet>
      <dgm:spPr/>
    </dgm:pt>
    <dgm:pt modelId="{069877F9-DCB7-43E0-A8B7-25F53D21DB7C}" type="pres">
      <dgm:prSet presAssocID="{5A314733-D76F-44B9-BB4F-AF6E6414C7FC}" presName="descendantText" presStyleLbl="alignAccFollowNode1" presStyleIdx="1" presStyleCnt="3">
        <dgm:presLayoutVars>
          <dgm:bulletEnabled val="1"/>
        </dgm:presLayoutVars>
      </dgm:prSet>
      <dgm:spPr/>
    </dgm:pt>
    <dgm:pt modelId="{86372CEE-49CB-4BEC-B205-9C0561317217}" type="pres">
      <dgm:prSet presAssocID="{C5A86239-54FE-4B6F-863B-61949E36B7E7}" presName="sp" presStyleCnt="0"/>
      <dgm:spPr/>
    </dgm:pt>
    <dgm:pt modelId="{09638E31-DB40-4CB9-A6B6-4F21477F8A15}" type="pres">
      <dgm:prSet presAssocID="{AE50AD76-68F7-4828-84CF-2DFEB72DF66E}" presName="linNode" presStyleCnt="0"/>
      <dgm:spPr/>
    </dgm:pt>
    <dgm:pt modelId="{DCB7B223-C31F-4EF4-8472-F068F14579EF}" type="pres">
      <dgm:prSet presAssocID="{AE50AD76-68F7-4828-84CF-2DFEB72DF66E}" presName="parentText" presStyleLbl="node1" presStyleIdx="2" presStyleCnt="3">
        <dgm:presLayoutVars>
          <dgm:chMax val="1"/>
          <dgm:bulletEnabled val="1"/>
        </dgm:presLayoutVars>
      </dgm:prSet>
      <dgm:spPr/>
    </dgm:pt>
    <dgm:pt modelId="{A20832FB-F5DE-40A1-93F0-DF6A312147E8}" type="pres">
      <dgm:prSet presAssocID="{AE50AD76-68F7-4828-84CF-2DFEB72DF66E}" presName="descendantText" presStyleLbl="alignAccFollowNode1" presStyleIdx="2" presStyleCnt="3">
        <dgm:presLayoutVars>
          <dgm:bulletEnabled val="1"/>
        </dgm:presLayoutVars>
      </dgm:prSet>
      <dgm:spPr/>
    </dgm:pt>
  </dgm:ptLst>
  <dgm:cxnLst>
    <dgm:cxn modelId="{C62B0403-DAF2-4A6E-B360-9EB34CF8B8C0}" type="presOf" srcId="{AE50AD76-68F7-4828-84CF-2DFEB72DF66E}" destId="{DCB7B223-C31F-4EF4-8472-F068F14579EF}" srcOrd="0" destOrd="0" presId="urn:microsoft.com/office/officeart/2005/8/layout/vList5"/>
    <dgm:cxn modelId="{EFBCA70C-536B-4B25-B537-283E84ABF5E2}" type="presOf" srcId="{F6D69A18-14CD-446C-88A8-28C941D1D657}" destId="{A20832FB-F5DE-40A1-93F0-DF6A312147E8}" srcOrd="0" destOrd="0" presId="urn:microsoft.com/office/officeart/2005/8/layout/vList5"/>
    <dgm:cxn modelId="{0FE08422-1871-42F8-B401-6FBFA1BFB41A}" srcId="{AE50AD76-68F7-4828-84CF-2DFEB72DF66E}" destId="{F6D69A18-14CD-446C-88A8-28C941D1D657}" srcOrd="0" destOrd="0" parTransId="{58AA8821-7F90-4F56-A283-3F1A8DF8862C}" sibTransId="{A47EF6C9-1364-4E20-BE9F-AD835F54C016}"/>
    <dgm:cxn modelId="{3613F83B-2880-49C1-870F-6A605D4CA499}" srcId="{2CA17119-7C50-4484-ADE9-39B0CD5AEBD5}" destId="{AE50AD76-68F7-4828-84CF-2DFEB72DF66E}" srcOrd="2" destOrd="0" parTransId="{4E78FF99-CD9D-4454-B2AA-98D9F0F0F2E0}" sibTransId="{2C70473D-675C-4F4A-A9CF-76F978332EFF}"/>
    <dgm:cxn modelId="{4D45FA86-0A70-4801-9F1B-2FBAA5670D94}" type="presOf" srcId="{5A314733-D76F-44B9-BB4F-AF6E6414C7FC}" destId="{4608C322-5827-4852-A3B1-53655C6D7ABA}" srcOrd="0" destOrd="0" presId="urn:microsoft.com/office/officeart/2005/8/layout/vList5"/>
    <dgm:cxn modelId="{AA82FF90-B721-474E-A66B-CB5B455DCF7C}" srcId="{5A314733-D76F-44B9-BB4F-AF6E6414C7FC}" destId="{89686550-9542-464D-ADD4-7BAB2028D9CB}" srcOrd="0" destOrd="0" parTransId="{6222C572-6454-4485-B447-17C6CD35B304}" sibTransId="{3D164C20-730C-4F3D-BFB6-EBAA6EFFF963}"/>
    <dgm:cxn modelId="{E5174EB3-FEEE-4846-B876-DE0B161CB03A}" srcId="{2CA17119-7C50-4484-ADE9-39B0CD5AEBD5}" destId="{CC379096-7728-45DF-BEE2-0F1A6117C1C3}" srcOrd="0" destOrd="0" parTransId="{9EDD5FAD-863F-42EF-A94C-BD78421F7B21}" sibTransId="{1D5E85B7-75CE-446A-99D1-D3287DFA2A42}"/>
    <dgm:cxn modelId="{C71ADBC2-40E1-4259-A719-F2962C94C49C}" type="presOf" srcId="{DC25620D-33E9-4C7A-B91A-3D24AFA56B6C}" destId="{9704E273-274A-4222-B916-7EC62927EA80}" srcOrd="0" destOrd="0" presId="urn:microsoft.com/office/officeart/2005/8/layout/vList5"/>
    <dgm:cxn modelId="{9639B8CF-BB78-4E83-98D7-9662871A12AC}" type="presOf" srcId="{89686550-9542-464D-ADD4-7BAB2028D9CB}" destId="{069877F9-DCB7-43E0-A8B7-25F53D21DB7C}" srcOrd="0" destOrd="0" presId="urn:microsoft.com/office/officeart/2005/8/layout/vList5"/>
    <dgm:cxn modelId="{EE0F42DE-63D4-47A1-B3C9-AEFC10919D54}" type="presOf" srcId="{2CA17119-7C50-4484-ADE9-39B0CD5AEBD5}" destId="{CF2AE6E4-D995-42AD-BCA5-DA1B73D59305}" srcOrd="0" destOrd="0" presId="urn:microsoft.com/office/officeart/2005/8/layout/vList5"/>
    <dgm:cxn modelId="{14695FE2-1E95-42DA-B605-3C8CE10AA8E1}" type="presOf" srcId="{CC379096-7728-45DF-BEE2-0F1A6117C1C3}" destId="{72A5710B-DEF1-4D9E-B2BD-FB46BD2EEB62}" srcOrd="0" destOrd="0" presId="urn:microsoft.com/office/officeart/2005/8/layout/vList5"/>
    <dgm:cxn modelId="{97009EE4-9FEB-4D00-8893-C7934DC67494}" srcId="{CC379096-7728-45DF-BEE2-0F1A6117C1C3}" destId="{DC25620D-33E9-4C7A-B91A-3D24AFA56B6C}" srcOrd="0" destOrd="0" parTransId="{92C453AD-9107-4521-BB71-49DDF99FB7CB}" sibTransId="{4755BE5B-92F8-4035-A400-E1E85B4FD2F3}"/>
    <dgm:cxn modelId="{39DE9AEC-FBF0-4194-A9CA-A8A87565F967}" srcId="{2CA17119-7C50-4484-ADE9-39B0CD5AEBD5}" destId="{5A314733-D76F-44B9-BB4F-AF6E6414C7FC}" srcOrd="1" destOrd="0" parTransId="{D171E0C7-4D5F-449C-AF84-B9912F65F615}" sibTransId="{C5A86239-54FE-4B6F-863B-61949E36B7E7}"/>
    <dgm:cxn modelId="{3E96D428-53F7-4862-92A0-FE15D52D41C8}" type="presParOf" srcId="{CF2AE6E4-D995-42AD-BCA5-DA1B73D59305}" destId="{68919391-9FF1-4ABC-8FDB-A9F405F5F889}" srcOrd="0" destOrd="0" presId="urn:microsoft.com/office/officeart/2005/8/layout/vList5"/>
    <dgm:cxn modelId="{16134971-2FA8-43BE-A5C3-4819B377E28E}" type="presParOf" srcId="{68919391-9FF1-4ABC-8FDB-A9F405F5F889}" destId="{72A5710B-DEF1-4D9E-B2BD-FB46BD2EEB62}" srcOrd="0" destOrd="0" presId="urn:microsoft.com/office/officeart/2005/8/layout/vList5"/>
    <dgm:cxn modelId="{E1147199-C00B-4AAE-AE46-85641ED975D3}" type="presParOf" srcId="{68919391-9FF1-4ABC-8FDB-A9F405F5F889}" destId="{9704E273-274A-4222-B916-7EC62927EA80}" srcOrd="1" destOrd="0" presId="urn:microsoft.com/office/officeart/2005/8/layout/vList5"/>
    <dgm:cxn modelId="{0AC6E342-39C2-4F6B-8DB9-D6DCB26126D0}" type="presParOf" srcId="{CF2AE6E4-D995-42AD-BCA5-DA1B73D59305}" destId="{BE96DA13-56F1-4622-884E-7F9384EB4F5C}" srcOrd="1" destOrd="0" presId="urn:microsoft.com/office/officeart/2005/8/layout/vList5"/>
    <dgm:cxn modelId="{39AE55D2-E9E6-4179-B597-624EF9390C8C}" type="presParOf" srcId="{CF2AE6E4-D995-42AD-BCA5-DA1B73D59305}" destId="{BB537D05-5450-473C-948D-1D92751AD426}" srcOrd="2" destOrd="0" presId="urn:microsoft.com/office/officeart/2005/8/layout/vList5"/>
    <dgm:cxn modelId="{08CC23E6-06FB-46C5-BB17-4B742C33A956}" type="presParOf" srcId="{BB537D05-5450-473C-948D-1D92751AD426}" destId="{4608C322-5827-4852-A3B1-53655C6D7ABA}" srcOrd="0" destOrd="0" presId="urn:microsoft.com/office/officeart/2005/8/layout/vList5"/>
    <dgm:cxn modelId="{978C52CA-D9F1-48F9-A662-1D588EBCBFD3}" type="presParOf" srcId="{BB537D05-5450-473C-948D-1D92751AD426}" destId="{069877F9-DCB7-43E0-A8B7-25F53D21DB7C}" srcOrd="1" destOrd="0" presId="urn:microsoft.com/office/officeart/2005/8/layout/vList5"/>
    <dgm:cxn modelId="{709A2426-A99D-4100-AE1E-D712EFB65C5F}" type="presParOf" srcId="{CF2AE6E4-D995-42AD-BCA5-DA1B73D59305}" destId="{86372CEE-49CB-4BEC-B205-9C0561317217}" srcOrd="3" destOrd="0" presId="urn:microsoft.com/office/officeart/2005/8/layout/vList5"/>
    <dgm:cxn modelId="{ABD012BE-5F76-46F4-B982-C54185EB2F7D}" type="presParOf" srcId="{CF2AE6E4-D995-42AD-BCA5-DA1B73D59305}" destId="{09638E31-DB40-4CB9-A6B6-4F21477F8A15}" srcOrd="4" destOrd="0" presId="urn:microsoft.com/office/officeart/2005/8/layout/vList5"/>
    <dgm:cxn modelId="{41729BA4-36F8-4A29-B528-329530686286}" type="presParOf" srcId="{09638E31-DB40-4CB9-A6B6-4F21477F8A15}" destId="{DCB7B223-C31F-4EF4-8472-F068F14579EF}" srcOrd="0" destOrd="0" presId="urn:microsoft.com/office/officeart/2005/8/layout/vList5"/>
    <dgm:cxn modelId="{77FD2834-0D43-40C0-84ED-0F59B9EBB609}" type="presParOf" srcId="{09638E31-DB40-4CB9-A6B6-4F21477F8A15}" destId="{A20832FB-F5DE-40A1-93F0-DF6A312147E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D8BDA6-F3B8-4A53-A81C-86407B6B5793}"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72A88A12-44E4-4E99-AA88-4071C7F139DA}">
      <dgm:prSet phldrT="[Text]"/>
      <dgm:spPr/>
      <dgm:t>
        <a:bodyPr/>
        <a:lstStyle/>
        <a:p>
          <a:r>
            <a:rPr lang="en-US" dirty="0"/>
            <a:t>In-Person Meeting</a:t>
          </a:r>
        </a:p>
      </dgm:t>
    </dgm:pt>
    <dgm:pt modelId="{207C832E-15F7-48A9-8D0E-FA3D9BA564C4}" type="parTrans" cxnId="{CEC33A50-23B3-4B75-A879-94F58FDDA663}">
      <dgm:prSet/>
      <dgm:spPr/>
      <dgm:t>
        <a:bodyPr/>
        <a:lstStyle/>
        <a:p>
          <a:endParaRPr lang="en-US"/>
        </a:p>
      </dgm:t>
    </dgm:pt>
    <dgm:pt modelId="{ACDB64B1-1A1C-4337-9CA9-5A9D8FF549D8}" type="sibTrans" cxnId="{CEC33A50-23B3-4B75-A879-94F58FDDA663}">
      <dgm:prSet/>
      <dgm:spPr>
        <a:solidFill>
          <a:srgbClr val="906A0A"/>
        </a:solidFill>
        <a:ln>
          <a:solidFill>
            <a:srgbClr val="906A0A"/>
          </a:solidFill>
        </a:ln>
      </dgm:spPr>
      <dgm:t>
        <a:bodyPr/>
        <a:lstStyle/>
        <a:p>
          <a:endParaRPr lang="en-US"/>
        </a:p>
      </dgm:t>
    </dgm:pt>
    <dgm:pt modelId="{59F8C260-04F6-4981-8FCC-FC757115B1AC}">
      <dgm:prSet phldrT="[Text]"/>
      <dgm:spPr>
        <a:solidFill>
          <a:srgbClr val="203B62"/>
        </a:solidFill>
      </dgm:spPr>
      <dgm:t>
        <a:bodyPr/>
        <a:lstStyle/>
        <a:p>
          <a:r>
            <a:rPr lang="en-US" dirty="0"/>
            <a:t>Survey or Focus Groups</a:t>
          </a:r>
        </a:p>
      </dgm:t>
    </dgm:pt>
    <dgm:pt modelId="{B2807F7B-CFB1-4141-992A-21E9956E684F}" type="parTrans" cxnId="{BFFAB8C6-613F-48F8-9CEE-F5CF7CFA7203}">
      <dgm:prSet/>
      <dgm:spPr/>
      <dgm:t>
        <a:bodyPr/>
        <a:lstStyle/>
        <a:p>
          <a:endParaRPr lang="en-US"/>
        </a:p>
      </dgm:t>
    </dgm:pt>
    <dgm:pt modelId="{57F83F1A-C30A-49EA-994A-3C9A422084BE}" type="sibTrans" cxnId="{BFFAB8C6-613F-48F8-9CEE-F5CF7CFA7203}">
      <dgm:prSet/>
      <dgm:spPr/>
      <dgm:t>
        <a:bodyPr/>
        <a:lstStyle/>
        <a:p>
          <a:endParaRPr lang="en-US"/>
        </a:p>
      </dgm:t>
    </dgm:pt>
    <dgm:pt modelId="{DBC5AE4C-54E1-48EB-B0A7-1D95C521AE8E}">
      <dgm:prSet phldrT="[Text]"/>
      <dgm:spPr>
        <a:solidFill>
          <a:srgbClr val="125E1D"/>
        </a:solidFill>
      </dgm:spPr>
      <dgm:t>
        <a:bodyPr/>
        <a:lstStyle/>
        <a:p>
          <a:r>
            <a:rPr lang="en-US" dirty="0"/>
            <a:t>Review and Comment</a:t>
          </a:r>
        </a:p>
      </dgm:t>
    </dgm:pt>
    <dgm:pt modelId="{297F1310-7DC0-4466-BA96-1BF3AA42662D}" type="parTrans" cxnId="{6886E6C2-46D6-4A5B-9EDE-4A8BA01C4DAE}">
      <dgm:prSet/>
      <dgm:spPr/>
      <dgm:t>
        <a:bodyPr/>
        <a:lstStyle/>
        <a:p>
          <a:endParaRPr lang="en-US"/>
        </a:p>
      </dgm:t>
    </dgm:pt>
    <dgm:pt modelId="{1820D6F3-D94A-4FEF-A4C6-A0A8D1C0A35D}" type="sibTrans" cxnId="{6886E6C2-46D6-4A5B-9EDE-4A8BA01C4DAE}">
      <dgm:prSet/>
      <dgm:spPr/>
      <dgm:t>
        <a:bodyPr/>
        <a:lstStyle/>
        <a:p>
          <a:endParaRPr lang="en-US"/>
        </a:p>
      </dgm:t>
    </dgm:pt>
    <dgm:pt modelId="{5110E929-C72D-46D5-A054-ABB053CC8FD8}">
      <dgm:prSet/>
      <dgm:spPr>
        <a:solidFill>
          <a:srgbClr val="906A0A"/>
        </a:solidFill>
      </dgm:spPr>
      <dgm:t>
        <a:bodyPr/>
        <a:lstStyle/>
        <a:p>
          <a:r>
            <a:rPr lang="en-US" dirty="0"/>
            <a:t>Adopt National or Existing Framework</a:t>
          </a:r>
        </a:p>
      </dgm:t>
    </dgm:pt>
    <dgm:pt modelId="{102BE96C-C945-4CA8-8DAE-4DA13577920C}" type="parTrans" cxnId="{B13B565D-6233-4B9D-BE33-106A10A75040}">
      <dgm:prSet/>
      <dgm:spPr/>
      <dgm:t>
        <a:bodyPr/>
        <a:lstStyle/>
        <a:p>
          <a:endParaRPr lang="en-US"/>
        </a:p>
      </dgm:t>
    </dgm:pt>
    <dgm:pt modelId="{A1EBBAD4-778F-4546-B825-4A2B9DA754CD}" type="sibTrans" cxnId="{B13B565D-6233-4B9D-BE33-106A10A75040}">
      <dgm:prSet/>
      <dgm:spPr/>
      <dgm:t>
        <a:bodyPr/>
        <a:lstStyle/>
        <a:p>
          <a:endParaRPr lang="en-US"/>
        </a:p>
      </dgm:t>
    </dgm:pt>
    <dgm:pt modelId="{A5F4105A-DC84-44E6-962D-C4A4E08D01C6}" type="pres">
      <dgm:prSet presAssocID="{DBD8BDA6-F3B8-4A53-A81C-86407B6B5793}" presName="Name0" presStyleCnt="0">
        <dgm:presLayoutVars>
          <dgm:chMax val="7"/>
          <dgm:chPref val="7"/>
          <dgm:dir/>
        </dgm:presLayoutVars>
      </dgm:prSet>
      <dgm:spPr/>
    </dgm:pt>
    <dgm:pt modelId="{AD69E56F-A929-4FC1-871D-EDD958519628}" type="pres">
      <dgm:prSet presAssocID="{DBD8BDA6-F3B8-4A53-A81C-86407B6B5793}" presName="Name1" presStyleCnt="0"/>
      <dgm:spPr/>
    </dgm:pt>
    <dgm:pt modelId="{91FC2DD1-39AE-4E8F-AB59-171F49CEE669}" type="pres">
      <dgm:prSet presAssocID="{DBD8BDA6-F3B8-4A53-A81C-86407B6B5793}" presName="cycle" presStyleCnt="0"/>
      <dgm:spPr/>
    </dgm:pt>
    <dgm:pt modelId="{B39383F4-1AE0-4085-8E36-9406F89A66C3}" type="pres">
      <dgm:prSet presAssocID="{DBD8BDA6-F3B8-4A53-A81C-86407B6B5793}" presName="srcNode" presStyleLbl="node1" presStyleIdx="0" presStyleCnt="4"/>
      <dgm:spPr/>
    </dgm:pt>
    <dgm:pt modelId="{1676ABAB-EBEC-415C-BE42-5928F2087C6A}" type="pres">
      <dgm:prSet presAssocID="{DBD8BDA6-F3B8-4A53-A81C-86407B6B5793}" presName="conn" presStyleLbl="parChTrans1D2" presStyleIdx="0" presStyleCnt="1"/>
      <dgm:spPr/>
    </dgm:pt>
    <dgm:pt modelId="{0EC41226-CC99-4B77-BB36-705762C0EB46}" type="pres">
      <dgm:prSet presAssocID="{DBD8BDA6-F3B8-4A53-A81C-86407B6B5793}" presName="extraNode" presStyleLbl="node1" presStyleIdx="0" presStyleCnt="4"/>
      <dgm:spPr/>
    </dgm:pt>
    <dgm:pt modelId="{95EF62A7-F0D4-4BA7-ADF1-F0C5A89EB4D8}" type="pres">
      <dgm:prSet presAssocID="{DBD8BDA6-F3B8-4A53-A81C-86407B6B5793}" presName="dstNode" presStyleLbl="node1" presStyleIdx="0" presStyleCnt="4"/>
      <dgm:spPr/>
    </dgm:pt>
    <dgm:pt modelId="{94C0C398-FCA7-4EAF-AF58-7582ABA27761}" type="pres">
      <dgm:prSet presAssocID="{72A88A12-44E4-4E99-AA88-4071C7F139DA}" presName="text_1" presStyleLbl="node1" presStyleIdx="0" presStyleCnt="4">
        <dgm:presLayoutVars>
          <dgm:bulletEnabled val="1"/>
        </dgm:presLayoutVars>
      </dgm:prSet>
      <dgm:spPr/>
    </dgm:pt>
    <dgm:pt modelId="{2FCB9265-E012-4278-ABD3-72F89047BFCF}" type="pres">
      <dgm:prSet presAssocID="{72A88A12-44E4-4E99-AA88-4071C7F139DA}" presName="accent_1" presStyleCnt="0"/>
      <dgm:spPr/>
    </dgm:pt>
    <dgm:pt modelId="{84544877-5054-4C7A-887D-AEE4AAA481E5}" type="pres">
      <dgm:prSet presAssocID="{72A88A12-44E4-4E99-AA88-4071C7F139DA}" presName="accentRepeatNode" presStyleLbl="solidFgAcc1" presStyleIdx="0" presStyleCnt="4"/>
      <dgm:spPr/>
    </dgm:pt>
    <dgm:pt modelId="{72E4C721-BE99-42F0-B862-EC1650ACE3FD}" type="pres">
      <dgm:prSet presAssocID="{59F8C260-04F6-4981-8FCC-FC757115B1AC}" presName="text_2" presStyleLbl="node1" presStyleIdx="1" presStyleCnt="4">
        <dgm:presLayoutVars>
          <dgm:bulletEnabled val="1"/>
        </dgm:presLayoutVars>
      </dgm:prSet>
      <dgm:spPr/>
    </dgm:pt>
    <dgm:pt modelId="{1CC7732A-0B4E-4719-9D39-124FD649D028}" type="pres">
      <dgm:prSet presAssocID="{59F8C260-04F6-4981-8FCC-FC757115B1AC}" presName="accent_2" presStyleCnt="0"/>
      <dgm:spPr/>
    </dgm:pt>
    <dgm:pt modelId="{D077DD6F-9D29-47CA-B5A4-FFA8D98992FD}" type="pres">
      <dgm:prSet presAssocID="{59F8C260-04F6-4981-8FCC-FC757115B1AC}" presName="accentRepeatNode" presStyleLbl="solidFgAcc1" presStyleIdx="1" presStyleCnt="4"/>
      <dgm:spPr/>
    </dgm:pt>
    <dgm:pt modelId="{7D88A7E2-9FFA-41C5-B4A3-359F58992D06}" type="pres">
      <dgm:prSet presAssocID="{DBC5AE4C-54E1-48EB-B0A7-1D95C521AE8E}" presName="text_3" presStyleLbl="node1" presStyleIdx="2" presStyleCnt="4">
        <dgm:presLayoutVars>
          <dgm:bulletEnabled val="1"/>
        </dgm:presLayoutVars>
      </dgm:prSet>
      <dgm:spPr/>
    </dgm:pt>
    <dgm:pt modelId="{05FA50A5-3F62-4C67-850C-C7FC01A7526F}" type="pres">
      <dgm:prSet presAssocID="{DBC5AE4C-54E1-48EB-B0A7-1D95C521AE8E}" presName="accent_3" presStyleCnt="0"/>
      <dgm:spPr/>
    </dgm:pt>
    <dgm:pt modelId="{37DF143B-4C17-442A-A8FC-8F3CB0F7C801}" type="pres">
      <dgm:prSet presAssocID="{DBC5AE4C-54E1-48EB-B0A7-1D95C521AE8E}" presName="accentRepeatNode" presStyleLbl="solidFgAcc1" presStyleIdx="2" presStyleCnt="4"/>
      <dgm:spPr>
        <a:ln>
          <a:solidFill>
            <a:srgbClr val="125E1D"/>
          </a:solidFill>
        </a:ln>
      </dgm:spPr>
    </dgm:pt>
    <dgm:pt modelId="{7BEB327C-C23C-4F9D-A3C2-744918CE9572}" type="pres">
      <dgm:prSet presAssocID="{5110E929-C72D-46D5-A054-ABB053CC8FD8}" presName="text_4" presStyleLbl="node1" presStyleIdx="3" presStyleCnt="4">
        <dgm:presLayoutVars>
          <dgm:bulletEnabled val="1"/>
        </dgm:presLayoutVars>
      </dgm:prSet>
      <dgm:spPr/>
    </dgm:pt>
    <dgm:pt modelId="{3FCFF031-D5D3-45A9-9751-7F7479C1A38B}" type="pres">
      <dgm:prSet presAssocID="{5110E929-C72D-46D5-A054-ABB053CC8FD8}" presName="accent_4" presStyleCnt="0"/>
      <dgm:spPr/>
    </dgm:pt>
    <dgm:pt modelId="{74A658D4-94A6-432C-A06F-03A183F9C2EB}" type="pres">
      <dgm:prSet presAssocID="{5110E929-C72D-46D5-A054-ABB053CC8FD8}" presName="accentRepeatNode" presStyleLbl="solidFgAcc1" presStyleIdx="3" presStyleCnt="4"/>
      <dgm:spPr>
        <a:ln>
          <a:solidFill>
            <a:srgbClr val="906A0A"/>
          </a:solidFill>
        </a:ln>
      </dgm:spPr>
    </dgm:pt>
  </dgm:ptLst>
  <dgm:cxnLst>
    <dgm:cxn modelId="{3A522C16-E6FC-4D0B-B91D-04E427609B36}" type="presOf" srcId="{59F8C260-04F6-4981-8FCC-FC757115B1AC}" destId="{72E4C721-BE99-42F0-B862-EC1650ACE3FD}" srcOrd="0" destOrd="0" presId="urn:microsoft.com/office/officeart/2008/layout/VerticalCurvedList"/>
    <dgm:cxn modelId="{B13B565D-6233-4B9D-BE33-106A10A75040}" srcId="{DBD8BDA6-F3B8-4A53-A81C-86407B6B5793}" destId="{5110E929-C72D-46D5-A054-ABB053CC8FD8}" srcOrd="3" destOrd="0" parTransId="{102BE96C-C945-4CA8-8DAE-4DA13577920C}" sibTransId="{A1EBBAD4-778F-4546-B825-4A2B9DA754CD}"/>
    <dgm:cxn modelId="{0D9FC95F-8A9D-4E30-8B4B-F3A0BC7E023D}" type="presOf" srcId="{DBC5AE4C-54E1-48EB-B0A7-1D95C521AE8E}" destId="{7D88A7E2-9FFA-41C5-B4A3-359F58992D06}" srcOrd="0" destOrd="0" presId="urn:microsoft.com/office/officeart/2008/layout/VerticalCurvedList"/>
    <dgm:cxn modelId="{CEC33A50-23B3-4B75-A879-94F58FDDA663}" srcId="{DBD8BDA6-F3B8-4A53-A81C-86407B6B5793}" destId="{72A88A12-44E4-4E99-AA88-4071C7F139DA}" srcOrd="0" destOrd="0" parTransId="{207C832E-15F7-48A9-8D0E-FA3D9BA564C4}" sibTransId="{ACDB64B1-1A1C-4337-9CA9-5A9D8FF549D8}"/>
    <dgm:cxn modelId="{02F88F74-9F30-49A5-B90C-B41A3417B7F3}" type="presOf" srcId="{DBD8BDA6-F3B8-4A53-A81C-86407B6B5793}" destId="{A5F4105A-DC84-44E6-962D-C4A4E08D01C6}" srcOrd="0" destOrd="0" presId="urn:microsoft.com/office/officeart/2008/layout/VerticalCurvedList"/>
    <dgm:cxn modelId="{0ED7EE7B-6064-4349-A6E3-C396774239C3}" type="presOf" srcId="{72A88A12-44E4-4E99-AA88-4071C7F139DA}" destId="{94C0C398-FCA7-4EAF-AF58-7582ABA27761}" srcOrd="0" destOrd="0" presId="urn:microsoft.com/office/officeart/2008/layout/VerticalCurvedList"/>
    <dgm:cxn modelId="{0173287E-005F-4A71-99B1-748E68D80035}" type="presOf" srcId="{ACDB64B1-1A1C-4337-9CA9-5A9D8FF549D8}" destId="{1676ABAB-EBEC-415C-BE42-5928F2087C6A}" srcOrd="0" destOrd="0" presId="urn:microsoft.com/office/officeart/2008/layout/VerticalCurvedList"/>
    <dgm:cxn modelId="{3B6467A1-5C38-4D4D-BDE0-4E84F50C08D3}" type="presOf" srcId="{5110E929-C72D-46D5-A054-ABB053CC8FD8}" destId="{7BEB327C-C23C-4F9D-A3C2-744918CE9572}" srcOrd="0" destOrd="0" presId="urn:microsoft.com/office/officeart/2008/layout/VerticalCurvedList"/>
    <dgm:cxn modelId="{6886E6C2-46D6-4A5B-9EDE-4A8BA01C4DAE}" srcId="{DBD8BDA6-F3B8-4A53-A81C-86407B6B5793}" destId="{DBC5AE4C-54E1-48EB-B0A7-1D95C521AE8E}" srcOrd="2" destOrd="0" parTransId="{297F1310-7DC0-4466-BA96-1BF3AA42662D}" sibTransId="{1820D6F3-D94A-4FEF-A4C6-A0A8D1C0A35D}"/>
    <dgm:cxn modelId="{BFFAB8C6-613F-48F8-9CEE-F5CF7CFA7203}" srcId="{DBD8BDA6-F3B8-4A53-A81C-86407B6B5793}" destId="{59F8C260-04F6-4981-8FCC-FC757115B1AC}" srcOrd="1" destOrd="0" parTransId="{B2807F7B-CFB1-4141-992A-21E9956E684F}" sibTransId="{57F83F1A-C30A-49EA-994A-3C9A422084BE}"/>
    <dgm:cxn modelId="{83B417E7-2E7F-4889-A0DA-F847079B3139}" type="presParOf" srcId="{A5F4105A-DC84-44E6-962D-C4A4E08D01C6}" destId="{AD69E56F-A929-4FC1-871D-EDD958519628}" srcOrd="0" destOrd="0" presId="urn:microsoft.com/office/officeart/2008/layout/VerticalCurvedList"/>
    <dgm:cxn modelId="{F0220CD8-13EB-48FA-8B52-59F603D6F5A2}" type="presParOf" srcId="{AD69E56F-A929-4FC1-871D-EDD958519628}" destId="{91FC2DD1-39AE-4E8F-AB59-171F49CEE669}" srcOrd="0" destOrd="0" presId="urn:microsoft.com/office/officeart/2008/layout/VerticalCurvedList"/>
    <dgm:cxn modelId="{DAF3985E-0A66-4A50-9475-7C50C8627734}" type="presParOf" srcId="{91FC2DD1-39AE-4E8F-AB59-171F49CEE669}" destId="{B39383F4-1AE0-4085-8E36-9406F89A66C3}" srcOrd="0" destOrd="0" presId="urn:microsoft.com/office/officeart/2008/layout/VerticalCurvedList"/>
    <dgm:cxn modelId="{55C29507-71B7-470D-A2A7-42A23FA11C6C}" type="presParOf" srcId="{91FC2DD1-39AE-4E8F-AB59-171F49CEE669}" destId="{1676ABAB-EBEC-415C-BE42-5928F2087C6A}" srcOrd="1" destOrd="0" presId="urn:microsoft.com/office/officeart/2008/layout/VerticalCurvedList"/>
    <dgm:cxn modelId="{8AA602A7-B714-4A79-A9B9-2A2DCB7C1B92}" type="presParOf" srcId="{91FC2DD1-39AE-4E8F-AB59-171F49CEE669}" destId="{0EC41226-CC99-4B77-BB36-705762C0EB46}" srcOrd="2" destOrd="0" presId="urn:microsoft.com/office/officeart/2008/layout/VerticalCurvedList"/>
    <dgm:cxn modelId="{2C5E333A-28F2-4DCB-8523-111764957857}" type="presParOf" srcId="{91FC2DD1-39AE-4E8F-AB59-171F49CEE669}" destId="{95EF62A7-F0D4-4BA7-ADF1-F0C5A89EB4D8}" srcOrd="3" destOrd="0" presId="urn:microsoft.com/office/officeart/2008/layout/VerticalCurvedList"/>
    <dgm:cxn modelId="{2D8EBF6F-1FCD-49BD-AABC-964C9F24C984}" type="presParOf" srcId="{AD69E56F-A929-4FC1-871D-EDD958519628}" destId="{94C0C398-FCA7-4EAF-AF58-7582ABA27761}" srcOrd="1" destOrd="0" presId="urn:microsoft.com/office/officeart/2008/layout/VerticalCurvedList"/>
    <dgm:cxn modelId="{7407E69D-16D0-4E84-BBF1-A4BA3C888FC5}" type="presParOf" srcId="{AD69E56F-A929-4FC1-871D-EDD958519628}" destId="{2FCB9265-E012-4278-ABD3-72F89047BFCF}" srcOrd="2" destOrd="0" presId="urn:microsoft.com/office/officeart/2008/layout/VerticalCurvedList"/>
    <dgm:cxn modelId="{DEA4578B-5BA8-4744-A03F-2BAB7F86FE18}" type="presParOf" srcId="{2FCB9265-E012-4278-ABD3-72F89047BFCF}" destId="{84544877-5054-4C7A-887D-AEE4AAA481E5}" srcOrd="0" destOrd="0" presId="urn:microsoft.com/office/officeart/2008/layout/VerticalCurvedList"/>
    <dgm:cxn modelId="{DE40425F-5B7A-4B55-BD78-7DCBF620E705}" type="presParOf" srcId="{AD69E56F-A929-4FC1-871D-EDD958519628}" destId="{72E4C721-BE99-42F0-B862-EC1650ACE3FD}" srcOrd="3" destOrd="0" presId="urn:microsoft.com/office/officeart/2008/layout/VerticalCurvedList"/>
    <dgm:cxn modelId="{97FC5B33-1E9E-4AC5-A630-A9EE20DBC9B7}" type="presParOf" srcId="{AD69E56F-A929-4FC1-871D-EDD958519628}" destId="{1CC7732A-0B4E-4719-9D39-124FD649D028}" srcOrd="4" destOrd="0" presId="urn:microsoft.com/office/officeart/2008/layout/VerticalCurvedList"/>
    <dgm:cxn modelId="{51AB285E-9E96-43D1-A5C5-FD14A814AE1E}" type="presParOf" srcId="{1CC7732A-0B4E-4719-9D39-124FD649D028}" destId="{D077DD6F-9D29-47CA-B5A4-FFA8D98992FD}" srcOrd="0" destOrd="0" presId="urn:microsoft.com/office/officeart/2008/layout/VerticalCurvedList"/>
    <dgm:cxn modelId="{B7819A8F-7565-4985-9093-8C3ED56C8EDA}" type="presParOf" srcId="{AD69E56F-A929-4FC1-871D-EDD958519628}" destId="{7D88A7E2-9FFA-41C5-B4A3-359F58992D06}" srcOrd="5" destOrd="0" presId="urn:microsoft.com/office/officeart/2008/layout/VerticalCurvedList"/>
    <dgm:cxn modelId="{29BBFA8F-52DF-4234-A7AF-7429CBEA154A}" type="presParOf" srcId="{AD69E56F-A929-4FC1-871D-EDD958519628}" destId="{05FA50A5-3F62-4C67-850C-C7FC01A7526F}" srcOrd="6" destOrd="0" presId="urn:microsoft.com/office/officeart/2008/layout/VerticalCurvedList"/>
    <dgm:cxn modelId="{9DC15E9D-7782-474D-875B-754B16053531}" type="presParOf" srcId="{05FA50A5-3F62-4C67-850C-C7FC01A7526F}" destId="{37DF143B-4C17-442A-A8FC-8F3CB0F7C801}" srcOrd="0" destOrd="0" presId="urn:microsoft.com/office/officeart/2008/layout/VerticalCurvedList"/>
    <dgm:cxn modelId="{1055F841-A13E-4B2C-B8DF-7D7372DE0E5C}" type="presParOf" srcId="{AD69E56F-A929-4FC1-871D-EDD958519628}" destId="{7BEB327C-C23C-4F9D-A3C2-744918CE9572}" srcOrd="7" destOrd="0" presId="urn:microsoft.com/office/officeart/2008/layout/VerticalCurvedList"/>
    <dgm:cxn modelId="{B74D9375-408A-4659-A732-5D77815BD541}" type="presParOf" srcId="{AD69E56F-A929-4FC1-871D-EDD958519628}" destId="{3FCFF031-D5D3-45A9-9751-7F7479C1A38B}" srcOrd="8" destOrd="0" presId="urn:microsoft.com/office/officeart/2008/layout/VerticalCurvedList"/>
    <dgm:cxn modelId="{FBDF4219-0376-4503-B909-C41717F170B2}" type="presParOf" srcId="{3FCFF031-D5D3-45A9-9751-7F7479C1A38B}" destId="{74A658D4-94A6-432C-A06F-03A183F9C2EB}"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5B1685-2D6D-42E3-A8B0-DDBDC938713D}"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9AD81C98-EC43-4819-BCA0-E71B0DEC2C6B}">
      <dgm:prSet phldrT="[Text]"/>
      <dgm:spPr/>
      <dgm:t>
        <a:bodyPr/>
        <a:lstStyle/>
        <a:p>
          <a:r>
            <a:rPr lang="en-US" dirty="0"/>
            <a:t>Convene working group.</a:t>
          </a:r>
        </a:p>
      </dgm:t>
    </dgm:pt>
    <dgm:pt modelId="{09D3280D-E6D4-4159-8352-486D67B00941}" type="parTrans" cxnId="{97F0E520-D79D-42B1-9E73-739D1800C941}">
      <dgm:prSet/>
      <dgm:spPr/>
      <dgm:t>
        <a:bodyPr/>
        <a:lstStyle/>
        <a:p>
          <a:endParaRPr lang="en-US"/>
        </a:p>
      </dgm:t>
    </dgm:pt>
    <dgm:pt modelId="{A68C801B-AB97-4431-B002-E8A3F1E75F17}" type="sibTrans" cxnId="{97F0E520-D79D-42B1-9E73-739D1800C941}">
      <dgm:prSet/>
      <dgm:spPr/>
      <dgm:t>
        <a:bodyPr/>
        <a:lstStyle/>
        <a:p>
          <a:endParaRPr lang="en-US"/>
        </a:p>
      </dgm:t>
    </dgm:pt>
    <dgm:pt modelId="{AF4A488D-8058-4E8D-8188-CD60021373AF}">
      <dgm:prSet phldrT="[Text]"/>
      <dgm:spPr>
        <a:solidFill>
          <a:srgbClr val="125E1D"/>
        </a:solidFill>
      </dgm:spPr>
      <dgm:t>
        <a:bodyPr/>
        <a:lstStyle/>
        <a:p>
          <a:r>
            <a:rPr lang="en-US" dirty="0"/>
            <a:t>Review list of knowledge and skills.</a:t>
          </a:r>
        </a:p>
      </dgm:t>
    </dgm:pt>
    <dgm:pt modelId="{7B808023-FFBC-4ABF-9534-E692EF975CCD}" type="parTrans" cxnId="{E164C673-6798-433C-B581-457B8FFC9869}">
      <dgm:prSet/>
      <dgm:spPr/>
      <dgm:t>
        <a:bodyPr/>
        <a:lstStyle/>
        <a:p>
          <a:endParaRPr lang="en-US"/>
        </a:p>
      </dgm:t>
    </dgm:pt>
    <dgm:pt modelId="{8C85B527-0A6F-4E4D-B033-3C0D0AB87F9C}" type="sibTrans" cxnId="{E164C673-6798-433C-B581-457B8FFC9869}">
      <dgm:prSet/>
      <dgm:spPr/>
      <dgm:t>
        <a:bodyPr/>
        <a:lstStyle/>
        <a:p>
          <a:endParaRPr lang="en-US"/>
        </a:p>
      </dgm:t>
    </dgm:pt>
    <dgm:pt modelId="{F0FACCBD-E2DF-444E-B7A9-A44631024DBF}">
      <dgm:prSet phldrT="[Text]"/>
      <dgm:spPr/>
      <dgm:t>
        <a:bodyPr/>
        <a:lstStyle/>
        <a:p>
          <a:r>
            <a:rPr lang="en-US" dirty="0"/>
            <a:t>Review existing frameworks and examples.</a:t>
          </a:r>
        </a:p>
      </dgm:t>
    </dgm:pt>
    <dgm:pt modelId="{7DFB850D-EB71-48F7-9EE3-8096803492A7}" type="parTrans" cxnId="{BFAC9BC9-D8BD-43F6-B44A-345BDE7C55F7}">
      <dgm:prSet/>
      <dgm:spPr/>
      <dgm:t>
        <a:bodyPr/>
        <a:lstStyle/>
        <a:p>
          <a:endParaRPr lang="en-US"/>
        </a:p>
      </dgm:t>
    </dgm:pt>
    <dgm:pt modelId="{13933F48-4BCE-4E4E-AA75-33056DCC0231}" type="sibTrans" cxnId="{BFAC9BC9-D8BD-43F6-B44A-345BDE7C55F7}">
      <dgm:prSet/>
      <dgm:spPr/>
      <dgm:t>
        <a:bodyPr/>
        <a:lstStyle/>
        <a:p>
          <a:endParaRPr lang="en-US"/>
        </a:p>
      </dgm:t>
    </dgm:pt>
    <dgm:pt modelId="{86DBC3D0-0520-4CA1-A2AB-53652F814090}">
      <dgm:prSet/>
      <dgm:spPr>
        <a:solidFill>
          <a:srgbClr val="906A0A"/>
        </a:solidFill>
      </dgm:spPr>
      <dgm:t>
        <a:bodyPr/>
        <a:lstStyle/>
        <a:p>
          <a:r>
            <a:rPr lang="en-US" dirty="0"/>
            <a:t>Define proficiency.</a:t>
          </a:r>
        </a:p>
      </dgm:t>
    </dgm:pt>
    <dgm:pt modelId="{57D35971-DA40-4969-ABE1-4CD4350D16E6}" type="parTrans" cxnId="{5D2D757B-B9F7-48BB-9772-01D139D108A1}">
      <dgm:prSet/>
      <dgm:spPr/>
      <dgm:t>
        <a:bodyPr/>
        <a:lstStyle/>
        <a:p>
          <a:endParaRPr lang="en-US"/>
        </a:p>
      </dgm:t>
    </dgm:pt>
    <dgm:pt modelId="{D105F932-651E-452B-9C90-B180D8339355}" type="sibTrans" cxnId="{5D2D757B-B9F7-48BB-9772-01D139D108A1}">
      <dgm:prSet/>
      <dgm:spPr/>
      <dgm:t>
        <a:bodyPr/>
        <a:lstStyle/>
        <a:p>
          <a:endParaRPr lang="en-US"/>
        </a:p>
      </dgm:t>
    </dgm:pt>
    <dgm:pt modelId="{32C1C99A-05C2-491A-81F7-DBC86A2A97AD}" type="pres">
      <dgm:prSet presAssocID="{B75B1685-2D6D-42E3-A8B0-DDBDC938713D}" presName="Name0" presStyleCnt="0">
        <dgm:presLayoutVars>
          <dgm:chMax val="7"/>
          <dgm:chPref val="7"/>
          <dgm:dir/>
        </dgm:presLayoutVars>
      </dgm:prSet>
      <dgm:spPr/>
    </dgm:pt>
    <dgm:pt modelId="{F7D73FB5-8CEB-4A37-9F1B-9999B5636297}" type="pres">
      <dgm:prSet presAssocID="{B75B1685-2D6D-42E3-A8B0-DDBDC938713D}" presName="Name1" presStyleCnt="0"/>
      <dgm:spPr/>
    </dgm:pt>
    <dgm:pt modelId="{52D3B10B-79F9-4A9E-B265-1C91F06E5317}" type="pres">
      <dgm:prSet presAssocID="{B75B1685-2D6D-42E3-A8B0-DDBDC938713D}" presName="cycle" presStyleCnt="0"/>
      <dgm:spPr/>
    </dgm:pt>
    <dgm:pt modelId="{7BE6D181-4448-44DC-8C2A-F35F08FDC82A}" type="pres">
      <dgm:prSet presAssocID="{B75B1685-2D6D-42E3-A8B0-DDBDC938713D}" presName="srcNode" presStyleLbl="node1" presStyleIdx="0" presStyleCnt="4"/>
      <dgm:spPr/>
    </dgm:pt>
    <dgm:pt modelId="{0527BEC2-27BA-4E41-AE55-2DD97AFB99B9}" type="pres">
      <dgm:prSet presAssocID="{B75B1685-2D6D-42E3-A8B0-DDBDC938713D}" presName="conn" presStyleLbl="parChTrans1D2" presStyleIdx="0" presStyleCnt="1"/>
      <dgm:spPr/>
    </dgm:pt>
    <dgm:pt modelId="{A786EDB2-DC6C-43F3-A206-EFAC119CDAA2}" type="pres">
      <dgm:prSet presAssocID="{B75B1685-2D6D-42E3-A8B0-DDBDC938713D}" presName="extraNode" presStyleLbl="node1" presStyleIdx="0" presStyleCnt="4"/>
      <dgm:spPr/>
    </dgm:pt>
    <dgm:pt modelId="{7E027E02-6E1A-4B29-8497-7D8AB74C4498}" type="pres">
      <dgm:prSet presAssocID="{B75B1685-2D6D-42E3-A8B0-DDBDC938713D}" presName="dstNode" presStyleLbl="node1" presStyleIdx="0" presStyleCnt="4"/>
      <dgm:spPr/>
    </dgm:pt>
    <dgm:pt modelId="{B93C313B-EA2A-48A5-9DB7-10DA98B5331E}" type="pres">
      <dgm:prSet presAssocID="{9AD81C98-EC43-4819-BCA0-E71B0DEC2C6B}" presName="text_1" presStyleLbl="node1" presStyleIdx="0" presStyleCnt="4">
        <dgm:presLayoutVars>
          <dgm:bulletEnabled val="1"/>
        </dgm:presLayoutVars>
      </dgm:prSet>
      <dgm:spPr/>
    </dgm:pt>
    <dgm:pt modelId="{B27880AB-08C8-4C78-B932-88913357D00A}" type="pres">
      <dgm:prSet presAssocID="{9AD81C98-EC43-4819-BCA0-E71B0DEC2C6B}" presName="accent_1" presStyleCnt="0"/>
      <dgm:spPr/>
    </dgm:pt>
    <dgm:pt modelId="{E7B74C86-63FD-49A0-B7B6-847F99AC7D22}" type="pres">
      <dgm:prSet presAssocID="{9AD81C98-EC43-4819-BCA0-E71B0DEC2C6B}" presName="accentRepeatNode" presStyleLbl="solidFgAcc1" presStyleIdx="0" presStyleCnt="4"/>
      <dgm:spPr/>
    </dgm:pt>
    <dgm:pt modelId="{B3D70F75-CC27-4358-985D-5053B84424E5}" type="pres">
      <dgm:prSet presAssocID="{AF4A488D-8058-4E8D-8188-CD60021373AF}" presName="text_2" presStyleLbl="node1" presStyleIdx="1" presStyleCnt="4">
        <dgm:presLayoutVars>
          <dgm:bulletEnabled val="1"/>
        </dgm:presLayoutVars>
      </dgm:prSet>
      <dgm:spPr/>
    </dgm:pt>
    <dgm:pt modelId="{9B1E1D83-046E-4D93-8EF0-FA988832F931}" type="pres">
      <dgm:prSet presAssocID="{AF4A488D-8058-4E8D-8188-CD60021373AF}" presName="accent_2" presStyleCnt="0"/>
      <dgm:spPr/>
    </dgm:pt>
    <dgm:pt modelId="{7B5E2689-8988-4AC8-AA4C-A1D64CB76841}" type="pres">
      <dgm:prSet presAssocID="{AF4A488D-8058-4E8D-8188-CD60021373AF}" presName="accentRepeatNode" presStyleLbl="solidFgAcc1" presStyleIdx="1" presStyleCnt="4"/>
      <dgm:spPr>
        <a:ln>
          <a:solidFill>
            <a:srgbClr val="125E1D"/>
          </a:solidFill>
        </a:ln>
      </dgm:spPr>
    </dgm:pt>
    <dgm:pt modelId="{6930235B-CDDB-4F00-9D18-10BD64C0CF21}" type="pres">
      <dgm:prSet presAssocID="{F0FACCBD-E2DF-444E-B7A9-A44631024DBF}" presName="text_3" presStyleLbl="node1" presStyleIdx="2" presStyleCnt="4">
        <dgm:presLayoutVars>
          <dgm:bulletEnabled val="1"/>
        </dgm:presLayoutVars>
      </dgm:prSet>
      <dgm:spPr/>
    </dgm:pt>
    <dgm:pt modelId="{BCF6B4C5-E5E5-426B-894E-CEB01D54589A}" type="pres">
      <dgm:prSet presAssocID="{F0FACCBD-E2DF-444E-B7A9-A44631024DBF}" presName="accent_3" presStyleCnt="0"/>
      <dgm:spPr/>
    </dgm:pt>
    <dgm:pt modelId="{078D29E8-55D0-42EC-BDB1-55E6FA8CF082}" type="pres">
      <dgm:prSet presAssocID="{F0FACCBD-E2DF-444E-B7A9-A44631024DBF}" presName="accentRepeatNode" presStyleLbl="solidFgAcc1" presStyleIdx="2" presStyleCnt="4"/>
      <dgm:spPr/>
    </dgm:pt>
    <dgm:pt modelId="{20D0FC41-DC0A-4736-9DBF-0F0037C6DD84}" type="pres">
      <dgm:prSet presAssocID="{86DBC3D0-0520-4CA1-A2AB-53652F814090}" presName="text_4" presStyleLbl="node1" presStyleIdx="3" presStyleCnt="4">
        <dgm:presLayoutVars>
          <dgm:bulletEnabled val="1"/>
        </dgm:presLayoutVars>
      </dgm:prSet>
      <dgm:spPr/>
    </dgm:pt>
    <dgm:pt modelId="{745E8E99-90A3-4C62-9DBF-077AD572CE13}" type="pres">
      <dgm:prSet presAssocID="{86DBC3D0-0520-4CA1-A2AB-53652F814090}" presName="accent_4" presStyleCnt="0"/>
      <dgm:spPr/>
    </dgm:pt>
    <dgm:pt modelId="{010425BC-BB53-4382-BEDE-35C88DFBB2CF}" type="pres">
      <dgm:prSet presAssocID="{86DBC3D0-0520-4CA1-A2AB-53652F814090}" presName="accentRepeatNode" presStyleLbl="solidFgAcc1" presStyleIdx="3" presStyleCnt="4"/>
      <dgm:spPr>
        <a:ln>
          <a:solidFill>
            <a:srgbClr val="906A0A"/>
          </a:solidFill>
        </a:ln>
      </dgm:spPr>
    </dgm:pt>
  </dgm:ptLst>
  <dgm:cxnLst>
    <dgm:cxn modelId="{5FCFAF0F-4F3E-479D-9247-F090AF7464F3}" type="presOf" srcId="{F0FACCBD-E2DF-444E-B7A9-A44631024DBF}" destId="{6930235B-CDDB-4F00-9D18-10BD64C0CF21}" srcOrd="0" destOrd="0" presId="urn:microsoft.com/office/officeart/2008/layout/VerticalCurvedList"/>
    <dgm:cxn modelId="{97F0E520-D79D-42B1-9E73-739D1800C941}" srcId="{B75B1685-2D6D-42E3-A8B0-DDBDC938713D}" destId="{9AD81C98-EC43-4819-BCA0-E71B0DEC2C6B}" srcOrd="0" destOrd="0" parTransId="{09D3280D-E6D4-4159-8352-486D67B00941}" sibTransId="{A68C801B-AB97-4431-B002-E8A3F1E75F17}"/>
    <dgm:cxn modelId="{9F0F8538-1967-4F09-9EDA-107FA7AA7745}" type="presOf" srcId="{9AD81C98-EC43-4819-BCA0-E71B0DEC2C6B}" destId="{B93C313B-EA2A-48A5-9DB7-10DA98B5331E}" srcOrd="0" destOrd="0" presId="urn:microsoft.com/office/officeart/2008/layout/VerticalCurvedList"/>
    <dgm:cxn modelId="{8030CA44-923E-4EA1-935A-52F5077A1EA7}" type="presOf" srcId="{A68C801B-AB97-4431-B002-E8A3F1E75F17}" destId="{0527BEC2-27BA-4E41-AE55-2DD97AFB99B9}" srcOrd="0" destOrd="0" presId="urn:microsoft.com/office/officeart/2008/layout/VerticalCurvedList"/>
    <dgm:cxn modelId="{E164C673-6798-433C-B581-457B8FFC9869}" srcId="{B75B1685-2D6D-42E3-A8B0-DDBDC938713D}" destId="{AF4A488D-8058-4E8D-8188-CD60021373AF}" srcOrd="1" destOrd="0" parTransId="{7B808023-FFBC-4ABF-9534-E692EF975CCD}" sibTransId="{8C85B527-0A6F-4E4D-B033-3C0D0AB87F9C}"/>
    <dgm:cxn modelId="{5D2D757B-B9F7-48BB-9772-01D139D108A1}" srcId="{B75B1685-2D6D-42E3-A8B0-DDBDC938713D}" destId="{86DBC3D0-0520-4CA1-A2AB-53652F814090}" srcOrd="3" destOrd="0" parTransId="{57D35971-DA40-4969-ABE1-4CD4350D16E6}" sibTransId="{D105F932-651E-452B-9C90-B180D8339355}"/>
    <dgm:cxn modelId="{06DE1796-AF6F-422B-BA95-90575B0FA42F}" type="presOf" srcId="{B75B1685-2D6D-42E3-A8B0-DDBDC938713D}" destId="{32C1C99A-05C2-491A-81F7-DBC86A2A97AD}" srcOrd="0" destOrd="0" presId="urn:microsoft.com/office/officeart/2008/layout/VerticalCurvedList"/>
    <dgm:cxn modelId="{F04776BC-7496-4F34-8BCF-24D218DB6C59}" type="presOf" srcId="{86DBC3D0-0520-4CA1-A2AB-53652F814090}" destId="{20D0FC41-DC0A-4736-9DBF-0F0037C6DD84}" srcOrd="0" destOrd="0" presId="urn:microsoft.com/office/officeart/2008/layout/VerticalCurvedList"/>
    <dgm:cxn modelId="{BFAC9BC9-D8BD-43F6-B44A-345BDE7C55F7}" srcId="{B75B1685-2D6D-42E3-A8B0-DDBDC938713D}" destId="{F0FACCBD-E2DF-444E-B7A9-A44631024DBF}" srcOrd="2" destOrd="0" parTransId="{7DFB850D-EB71-48F7-9EE3-8096803492A7}" sibTransId="{13933F48-4BCE-4E4E-AA75-33056DCC0231}"/>
    <dgm:cxn modelId="{95AE14F6-E4F6-48C3-A04D-852CBC4DB5A0}" type="presOf" srcId="{AF4A488D-8058-4E8D-8188-CD60021373AF}" destId="{B3D70F75-CC27-4358-985D-5053B84424E5}" srcOrd="0" destOrd="0" presId="urn:microsoft.com/office/officeart/2008/layout/VerticalCurvedList"/>
    <dgm:cxn modelId="{77863784-C95C-4B8A-86B4-C2A9888939B4}" type="presParOf" srcId="{32C1C99A-05C2-491A-81F7-DBC86A2A97AD}" destId="{F7D73FB5-8CEB-4A37-9F1B-9999B5636297}" srcOrd="0" destOrd="0" presId="urn:microsoft.com/office/officeart/2008/layout/VerticalCurvedList"/>
    <dgm:cxn modelId="{67721C15-7CCA-4BDF-8F4A-C492A61C7240}" type="presParOf" srcId="{F7D73FB5-8CEB-4A37-9F1B-9999B5636297}" destId="{52D3B10B-79F9-4A9E-B265-1C91F06E5317}" srcOrd="0" destOrd="0" presId="urn:microsoft.com/office/officeart/2008/layout/VerticalCurvedList"/>
    <dgm:cxn modelId="{4A164AED-A85C-4AFC-B741-106095A47F7C}" type="presParOf" srcId="{52D3B10B-79F9-4A9E-B265-1C91F06E5317}" destId="{7BE6D181-4448-44DC-8C2A-F35F08FDC82A}" srcOrd="0" destOrd="0" presId="urn:microsoft.com/office/officeart/2008/layout/VerticalCurvedList"/>
    <dgm:cxn modelId="{62540FBB-7F6D-4653-9968-FCC3A5416B8A}" type="presParOf" srcId="{52D3B10B-79F9-4A9E-B265-1C91F06E5317}" destId="{0527BEC2-27BA-4E41-AE55-2DD97AFB99B9}" srcOrd="1" destOrd="0" presId="urn:microsoft.com/office/officeart/2008/layout/VerticalCurvedList"/>
    <dgm:cxn modelId="{AC849705-43BD-425C-8CDD-052CEF336F0C}" type="presParOf" srcId="{52D3B10B-79F9-4A9E-B265-1C91F06E5317}" destId="{A786EDB2-DC6C-43F3-A206-EFAC119CDAA2}" srcOrd="2" destOrd="0" presId="urn:microsoft.com/office/officeart/2008/layout/VerticalCurvedList"/>
    <dgm:cxn modelId="{A9A9CCBB-17CF-48C2-9ADB-62A2C5499244}" type="presParOf" srcId="{52D3B10B-79F9-4A9E-B265-1C91F06E5317}" destId="{7E027E02-6E1A-4B29-8497-7D8AB74C4498}" srcOrd="3" destOrd="0" presId="urn:microsoft.com/office/officeart/2008/layout/VerticalCurvedList"/>
    <dgm:cxn modelId="{3102299F-8B94-43F5-8032-72C709158F8F}" type="presParOf" srcId="{F7D73FB5-8CEB-4A37-9F1B-9999B5636297}" destId="{B93C313B-EA2A-48A5-9DB7-10DA98B5331E}" srcOrd="1" destOrd="0" presId="urn:microsoft.com/office/officeart/2008/layout/VerticalCurvedList"/>
    <dgm:cxn modelId="{B5837D6B-947F-42B7-9285-9974588852F8}" type="presParOf" srcId="{F7D73FB5-8CEB-4A37-9F1B-9999B5636297}" destId="{B27880AB-08C8-4C78-B932-88913357D00A}" srcOrd="2" destOrd="0" presId="urn:microsoft.com/office/officeart/2008/layout/VerticalCurvedList"/>
    <dgm:cxn modelId="{AE05447D-8502-4D30-82BF-7E81B5B4023D}" type="presParOf" srcId="{B27880AB-08C8-4C78-B932-88913357D00A}" destId="{E7B74C86-63FD-49A0-B7B6-847F99AC7D22}" srcOrd="0" destOrd="0" presId="urn:microsoft.com/office/officeart/2008/layout/VerticalCurvedList"/>
    <dgm:cxn modelId="{7FA6B48F-D8AB-4CB3-B8EC-B47DB4D19417}" type="presParOf" srcId="{F7D73FB5-8CEB-4A37-9F1B-9999B5636297}" destId="{B3D70F75-CC27-4358-985D-5053B84424E5}" srcOrd="3" destOrd="0" presId="urn:microsoft.com/office/officeart/2008/layout/VerticalCurvedList"/>
    <dgm:cxn modelId="{8DBE0AD0-8484-42CE-B0B0-F1DCB647BD46}" type="presParOf" srcId="{F7D73FB5-8CEB-4A37-9F1B-9999B5636297}" destId="{9B1E1D83-046E-4D93-8EF0-FA988832F931}" srcOrd="4" destOrd="0" presId="urn:microsoft.com/office/officeart/2008/layout/VerticalCurvedList"/>
    <dgm:cxn modelId="{23701395-2450-40F6-9D9C-E36AF68692C1}" type="presParOf" srcId="{9B1E1D83-046E-4D93-8EF0-FA988832F931}" destId="{7B5E2689-8988-4AC8-AA4C-A1D64CB76841}" srcOrd="0" destOrd="0" presId="urn:microsoft.com/office/officeart/2008/layout/VerticalCurvedList"/>
    <dgm:cxn modelId="{BB74A0E4-CF8B-4C91-A363-73D74C3C888B}" type="presParOf" srcId="{F7D73FB5-8CEB-4A37-9F1B-9999B5636297}" destId="{6930235B-CDDB-4F00-9D18-10BD64C0CF21}" srcOrd="5" destOrd="0" presId="urn:microsoft.com/office/officeart/2008/layout/VerticalCurvedList"/>
    <dgm:cxn modelId="{D7EC7C4E-636D-41A8-B3F6-EFA596AF0400}" type="presParOf" srcId="{F7D73FB5-8CEB-4A37-9F1B-9999B5636297}" destId="{BCF6B4C5-E5E5-426B-894E-CEB01D54589A}" srcOrd="6" destOrd="0" presId="urn:microsoft.com/office/officeart/2008/layout/VerticalCurvedList"/>
    <dgm:cxn modelId="{7C0668A7-7435-4CB1-81B6-0A8830B17C95}" type="presParOf" srcId="{BCF6B4C5-E5E5-426B-894E-CEB01D54589A}" destId="{078D29E8-55D0-42EC-BDB1-55E6FA8CF082}" srcOrd="0" destOrd="0" presId="urn:microsoft.com/office/officeart/2008/layout/VerticalCurvedList"/>
    <dgm:cxn modelId="{BC9D9388-3124-4795-B68D-FE4698A6BFC3}" type="presParOf" srcId="{F7D73FB5-8CEB-4A37-9F1B-9999B5636297}" destId="{20D0FC41-DC0A-4736-9DBF-0F0037C6DD84}" srcOrd="7" destOrd="0" presId="urn:microsoft.com/office/officeart/2008/layout/VerticalCurvedList"/>
    <dgm:cxn modelId="{9FBA340F-3EB0-4642-A65F-704E1126F190}" type="presParOf" srcId="{F7D73FB5-8CEB-4A37-9F1B-9999B5636297}" destId="{745E8E99-90A3-4C62-9DBF-077AD572CE13}" srcOrd="8" destOrd="0" presId="urn:microsoft.com/office/officeart/2008/layout/VerticalCurvedList"/>
    <dgm:cxn modelId="{7CD2F740-5DBD-4912-88DA-CB898D42CBF2}" type="presParOf" srcId="{745E8E99-90A3-4C62-9DBF-077AD572CE13}" destId="{010425BC-BB53-4382-BEDE-35C88DFBB2CF}"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8DDF64-E611-4E45-966D-5221EB52E97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DA8A734D-B919-4875-930B-C029D6A66C1E}">
      <dgm:prSet phldrT="[Text]"/>
      <dgm:spPr/>
      <dgm:t>
        <a:bodyPr/>
        <a:lstStyle/>
        <a:p>
          <a:r>
            <a:rPr lang="en-US" b="1" dirty="0"/>
            <a:t>Quality Descriptors</a:t>
          </a:r>
        </a:p>
      </dgm:t>
    </dgm:pt>
    <dgm:pt modelId="{77984A40-1589-43D5-A7FD-CB6EDB6EEAFA}" type="parTrans" cxnId="{95D8A863-42FB-402C-A691-570D7F5F9AA8}">
      <dgm:prSet/>
      <dgm:spPr/>
      <dgm:t>
        <a:bodyPr/>
        <a:lstStyle/>
        <a:p>
          <a:endParaRPr lang="en-US"/>
        </a:p>
      </dgm:t>
    </dgm:pt>
    <dgm:pt modelId="{FF7D451A-0DE8-4792-96AB-F28E93F35664}" type="sibTrans" cxnId="{95D8A863-42FB-402C-A691-570D7F5F9AA8}">
      <dgm:prSet/>
      <dgm:spPr/>
      <dgm:t>
        <a:bodyPr/>
        <a:lstStyle/>
        <a:p>
          <a:endParaRPr lang="en-US"/>
        </a:p>
      </dgm:t>
    </dgm:pt>
    <dgm:pt modelId="{04EED308-F925-4081-AF85-A0383D6CFD85}">
      <dgm:prSet phldrT="[Text]"/>
      <dgm:spPr/>
      <dgm:t>
        <a:bodyPr/>
        <a:lstStyle/>
        <a:p>
          <a:pPr marL="0" indent="0">
            <a:buNone/>
          </a:pPr>
          <a:r>
            <a:rPr lang="en-US" dirty="0"/>
            <a:t>Describes the quality of student performance or skill development.</a:t>
          </a:r>
        </a:p>
      </dgm:t>
    </dgm:pt>
    <dgm:pt modelId="{373997C5-DD89-4229-944C-292E376E5D76}" type="parTrans" cxnId="{AC9CC6DD-C470-4971-BC19-4BE88B1B7F66}">
      <dgm:prSet/>
      <dgm:spPr/>
      <dgm:t>
        <a:bodyPr/>
        <a:lstStyle/>
        <a:p>
          <a:endParaRPr lang="en-US"/>
        </a:p>
      </dgm:t>
    </dgm:pt>
    <dgm:pt modelId="{65486320-F119-4CBD-AD24-86F76719AFB0}" type="sibTrans" cxnId="{AC9CC6DD-C470-4971-BC19-4BE88B1B7F66}">
      <dgm:prSet/>
      <dgm:spPr/>
      <dgm:t>
        <a:bodyPr/>
        <a:lstStyle/>
        <a:p>
          <a:endParaRPr lang="en-US"/>
        </a:p>
      </dgm:t>
    </dgm:pt>
    <dgm:pt modelId="{10EC3D1B-3E90-45F7-ADCD-B16BE8BB88D9}">
      <dgm:prSet phldrT="[Text]"/>
      <dgm:spPr/>
      <dgm:t>
        <a:bodyPr/>
        <a:lstStyle/>
        <a:p>
          <a:r>
            <a:rPr lang="en-US" b="1" dirty="0"/>
            <a:t>Frequency Descriptors</a:t>
          </a:r>
        </a:p>
      </dgm:t>
    </dgm:pt>
    <dgm:pt modelId="{E1833264-2098-4CE3-9E74-5FEB20C1DF5C}" type="parTrans" cxnId="{B1E51DD4-908E-4FAE-9319-D55F25DBEFF0}">
      <dgm:prSet/>
      <dgm:spPr/>
      <dgm:t>
        <a:bodyPr/>
        <a:lstStyle/>
        <a:p>
          <a:endParaRPr lang="en-US"/>
        </a:p>
      </dgm:t>
    </dgm:pt>
    <dgm:pt modelId="{3B0395FD-F3BC-4284-9D6D-FF47089AE17C}" type="sibTrans" cxnId="{B1E51DD4-908E-4FAE-9319-D55F25DBEFF0}">
      <dgm:prSet/>
      <dgm:spPr/>
      <dgm:t>
        <a:bodyPr/>
        <a:lstStyle/>
        <a:p>
          <a:endParaRPr lang="en-US"/>
        </a:p>
      </dgm:t>
    </dgm:pt>
    <dgm:pt modelId="{9656909E-774D-4C5E-BDF2-7D53B6DF09B5}">
      <dgm:prSet phldrT="[Text]"/>
      <dgm:spPr/>
      <dgm:t>
        <a:bodyPr/>
        <a:lstStyle/>
        <a:p>
          <a:pPr marL="0" indent="0">
            <a:buNone/>
          </a:pPr>
          <a:r>
            <a:rPr lang="en-US" dirty="0"/>
            <a:t>Provides a numerical account of how often a student demonstrates or performs a skill.</a:t>
          </a:r>
        </a:p>
      </dgm:t>
    </dgm:pt>
    <dgm:pt modelId="{19FBD333-1B86-4C0B-9632-A59CF6A3792B}" type="parTrans" cxnId="{0F451E61-F8AB-4608-8B1A-07ADAE6B82F5}">
      <dgm:prSet/>
      <dgm:spPr/>
      <dgm:t>
        <a:bodyPr/>
        <a:lstStyle/>
        <a:p>
          <a:endParaRPr lang="en-US"/>
        </a:p>
      </dgm:t>
    </dgm:pt>
    <dgm:pt modelId="{5677E417-4573-43A6-A212-F0F3D757E9D7}" type="sibTrans" cxnId="{0F451E61-F8AB-4608-8B1A-07ADAE6B82F5}">
      <dgm:prSet/>
      <dgm:spPr/>
      <dgm:t>
        <a:bodyPr/>
        <a:lstStyle/>
        <a:p>
          <a:endParaRPr lang="en-US"/>
        </a:p>
      </dgm:t>
    </dgm:pt>
    <dgm:pt modelId="{6620F317-2056-4BED-A8B2-52A85D449248}" type="pres">
      <dgm:prSet presAssocID="{CE8DDF64-E611-4E45-966D-5221EB52E970}" presName="Name0" presStyleCnt="0">
        <dgm:presLayoutVars>
          <dgm:dir/>
          <dgm:animLvl val="lvl"/>
          <dgm:resizeHandles val="exact"/>
        </dgm:presLayoutVars>
      </dgm:prSet>
      <dgm:spPr/>
    </dgm:pt>
    <dgm:pt modelId="{5EA55079-A100-4F47-B911-7A92944EBC8E}" type="pres">
      <dgm:prSet presAssocID="{DA8A734D-B919-4875-930B-C029D6A66C1E}" presName="composite" presStyleCnt="0"/>
      <dgm:spPr/>
    </dgm:pt>
    <dgm:pt modelId="{D5AF2344-397C-4FB9-B87B-79DCF263EBDC}" type="pres">
      <dgm:prSet presAssocID="{DA8A734D-B919-4875-930B-C029D6A66C1E}" presName="parTx" presStyleLbl="alignNode1" presStyleIdx="0" presStyleCnt="2">
        <dgm:presLayoutVars>
          <dgm:chMax val="0"/>
          <dgm:chPref val="0"/>
          <dgm:bulletEnabled val="1"/>
        </dgm:presLayoutVars>
      </dgm:prSet>
      <dgm:spPr/>
    </dgm:pt>
    <dgm:pt modelId="{D64C2E40-B796-4FF9-9557-44EF9A9E6DA1}" type="pres">
      <dgm:prSet presAssocID="{DA8A734D-B919-4875-930B-C029D6A66C1E}" presName="desTx" presStyleLbl="alignAccFollowNode1" presStyleIdx="0" presStyleCnt="2">
        <dgm:presLayoutVars>
          <dgm:bulletEnabled val="1"/>
        </dgm:presLayoutVars>
      </dgm:prSet>
      <dgm:spPr/>
    </dgm:pt>
    <dgm:pt modelId="{CF7BC2AF-D8AB-4600-BB9C-0E0A5DB1FAEB}" type="pres">
      <dgm:prSet presAssocID="{FF7D451A-0DE8-4792-96AB-F28E93F35664}" presName="space" presStyleCnt="0"/>
      <dgm:spPr/>
    </dgm:pt>
    <dgm:pt modelId="{980DFA9C-C6E5-4F02-AC28-300D533E6701}" type="pres">
      <dgm:prSet presAssocID="{10EC3D1B-3E90-45F7-ADCD-B16BE8BB88D9}" presName="composite" presStyleCnt="0"/>
      <dgm:spPr/>
    </dgm:pt>
    <dgm:pt modelId="{5B973BA4-6B39-42B6-A48B-ECBDBBE890E5}" type="pres">
      <dgm:prSet presAssocID="{10EC3D1B-3E90-45F7-ADCD-B16BE8BB88D9}" presName="parTx" presStyleLbl="alignNode1" presStyleIdx="1" presStyleCnt="2">
        <dgm:presLayoutVars>
          <dgm:chMax val="0"/>
          <dgm:chPref val="0"/>
          <dgm:bulletEnabled val="1"/>
        </dgm:presLayoutVars>
      </dgm:prSet>
      <dgm:spPr/>
    </dgm:pt>
    <dgm:pt modelId="{FBC899BB-C3A6-4C75-B4F3-87A5E48E8C3C}" type="pres">
      <dgm:prSet presAssocID="{10EC3D1B-3E90-45F7-ADCD-B16BE8BB88D9}" presName="desTx" presStyleLbl="alignAccFollowNode1" presStyleIdx="1" presStyleCnt="2">
        <dgm:presLayoutVars>
          <dgm:bulletEnabled val="1"/>
        </dgm:presLayoutVars>
      </dgm:prSet>
      <dgm:spPr/>
    </dgm:pt>
  </dgm:ptLst>
  <dgm:cxnLst>
    <dgm:cxn modelId="{523DB236-717B-48ED-93DF-7405B81DADE1}" type="presOf" srcId="{DA8A734D-B919-4875-930B-C029D6A66C1E}" destId="{D5AF2344-397C-4FB9-B87B-79DCF263EBDC}" srcOrd="0" destOrd="0" presId="urn:microsoft.com/office/officeart/2005/8/layout/hList1"/>
    <dgm:cxn modelId="{0F451E61-F8AB-4608-8B1A-07ADAE6B82F5}" srcId="{10EC3D1B-3E90-45F7-ADCD-B16BE8BB88D9}" destId="{9656909E-774D-4C5E-BDF2-7D53B6DF09B5}" srcOrd="0" destOrd="0" parTransId="{19FBD333-1B86-4C0B-9632-A59CF6A3792B}" sibTransId="{5677E417-4573-43A6-A212-F0F3D757E9D7}"/>
    <dgm:cxn modelId="{95D8A863-42FB-402C-A691-570D7F5F9AA8}" srcId="{CE8DDF64-E611-4E45-966D-5221EB52E970}" destId="{DA8A734D-B919-4875-930B-C029D6A66C1E}" srcOrd="0" destOrd="0" parTransId="{77984A40-1589-43D5-A7FD-CB6EDB6EEAFA}" sibTransId="{FF7D451A-0DE8-4792-96AB-F28E93F35664}"/>
    <dgm:cxn modelId="{375EE955-13FD-43CF-BCED-8F0DD9988682}" type="presOf" srcId="{10EC3D1B-3E90-45F7-ADCD-B16BE8BB88D9}" destId="{5B973BA4-6B39-42B6-A48B-ECBDBBE890E5}" srcOrd="0" destOrd="0" presId="urn:microsoft.com/office/officeart/2005/8/layout/hList1"/>
    <dgm:cxn modelId="{3161538F-C007-4B19-9035-ECF9F4D4CB04}" type="presOf" srcId="{CE8DDF64-E611-4E45-966D-5221EB52E970}" destId="{6620F317-2056-4BED-A8B2-52A85D449248}" srcOrd="0" destOrd="0" presId="urn:microsoft.com/office/officeart/2005/8/layout/hList1"/>
    <dgm:cxn modelId="{D3B7E3A1-AC59-4EFC-B66E-F825F8044F0D}" type="presOf" srcId="{04EED308-F925-4081-AF85-A0383D6CFD85}" destId="{D64C2E40-B796-4FF9-9557-44EF9A9E6DA1}" srcOrd="0" destOrd="0" presId="urn:microsoft.com/office/officeart/2005/8/layout/hList1"/>
    <dgm:cxn modelId="{0EAB82C4-CEC9-4634-969E-4524E984E732}" type="presOf" srcId="{9656909E-774D-4C5E-BDF2-7D53B6DF09B5}" destId="{FBC899BB-C3A6-4C75-B4F3-87A5E48E8C3C}" srcOrd="0" destOrd="0" presId="urn:microsoft.com/office/officeart/2005/8/layout/hList1"/>
    <dgm:cxn modelId="{B1E51DD4-908E-4FAE-9319-D55F25DBEFF0}" srcId="{CE8DDF64-E611-4E45-966D-5221EB52E970}" destId="{10EC3D1B-3E90-45F7-ADCD-B16BE8BB88D9}" srcOrd="1" destOrd="0" parTransId="{E1833264-2098-4CE3-9E74-5FEB20C1DF5C}" sibTransId="{3B0395FD-F3BC-4284-9D6D-FF47089AE17C}"/>
    <dgm:cxn modelId="{AC9CC6DD-C470-4971-BC19-4BE88B1B7F66}" srcId="{DA8A734D-B919-4875-930B-C029D6A66C1E}" destId="{04EED308-F925-4081-AF85-A0383D6CFD85}" srcOrd="0" destOrd="0" parTransId="{373997C5-DD89-4229-944C-292E376E5D76}" sibTransId="{65486320-F119-4CBD-AD24-86F76719AFB0}"/>
    <dgm:cxn modelId="{99F15AB5-3966-47F1-9B57-DD89C057A857}" type="presParOf" srcId="{6620F317-2056-4BED-A8B2-52A85D449248}" destId="{5EA55079-A100-4F47-B911-7A92944EBC8E}" srcOrd="0" destOrd="0" presId="urn:microsoft.com/office/officeart/2005/8/layout/hList1"/>
    <dgm:cxn modelId="{C31F158A-D7CA-467C-958D-4D906094B27D}" type="presParOf" srcId="{5EA55079-A100-4F47-B911-7A92944EBC8E}" destId="{D5AF2344-397C-4FB9-B87B-79DCF263EBDC}" srcOrd="0" destOrd="0" presId="urn:microsoft.com/office/officeart/2005/8/layout/hList1"/>
    <dgm:cxn modelId="{D71A8896-1174-46DF-AE70-6133AF97A93D}" type="presParOf" srcId="{5EA55079-A100-4F47-B911-7A92944EBC8E}" destId="{D64C2E40-B796-4FF9-9557-44EF9A9E6DA1}" srcOrd="1" destOrd="0" presId="urn:microsoft.com/office/officeart/2005/8/layout/hList1"/>
    <dgm:cxn modelId="{DE2CEA5D-977D-44ED-8A29-1D6E87103915}" type="presParOf" srcId="{6620F317-2056-4BED-A8B2-52A85D449248}" destId="{CF7BC2AF-D8AB-4600-BB9C-0E0A5DB1FAEB}" srcOrd="1" destOrd="0" presId="urn:microsoft.com/office/officeart/2005/8/layout/hList1"/>
    <dgm:cxn modelId="{08FBA01C-AB7F-48CC-BAF3-D3B6A55B58E5}" type="presParOf" srcId="{6620F317-2056-4BED-A8B2-52A85D449248}" destId="{980DFA9C-C6E5-4F02-AC28-300D533E6701}" srcOrd="2" destOrd="0" presId="urn:microsoft.com/office/officeart/2005/8/layout/hList1"/>
    <dgm:cxn modelId="{99D097AC-B72C-4BB7-8FAD-F5FA59E41BEC}" type="presParOf" srcId="{980DFA9C-C6E5-4F02-AC28-300D533E6701}" destId="{5B973BA4-6B39-42B6-A48B-ECBDBBE890E5}" srcOrd="0" destOrd="0" presId="urn:microsoft.com/office/officeart/2005/8/layout/hList1"/>
    <dgm:cxn modelId="{3FE8731A-F16A-4E30-BAA1-0CE06CB8F8ED}" type="presParOf" srcId="{980DFA9C-C6E5-4F02-AC28-300D533E6701}" destId="{FBC899BB-C3A6-4C75-B4F3-87A5E48E8C3C}"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B9DED-DB8D-41DB-B53C-FE4957161005}">
      <dsp:nvSpPr>
        <dsp:cNvPr id="0" name=""/>
        <dsp:cNvSpPr/>
      </dsp:nvSpPr>
      <dsp:spPr>
        <a:xfrm>
          <a:off x="1749559" y="231214"/>
          <a:ext cx="4558135" cy="1424417"/>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4805"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Student Progress: </a:t>
          </a:r>
          <a:r>
            <a:rPr lang="en-US" sz="2100" kern="1200" dirty="0"/>
            <a:t>Evaluating individual student progress, grading, or certifying an accomplishment</a:t>
          </a:r>
        </a:p>
      </dsp:txBody>
      <dsp:txXfrm>
        <a:off x="1749559" y="231214"/>
        <a:ext cx="4558135" cy="1424417"/>
      </dsp:txXfrm>
    </dsp:sp>
    <dsp:sp modelId="{C419AEC5-421C-4DDE-9B44-B4054FB43F03}">
      <dsp:nvSpPr>
        <dsp:cNvPr id="0" name=""/>
        <dsp:cNvSpPr/>
      </dsp:nvSpPr>
      <dsp:spPr>
        <a:xfrm>
          <a:off x="1559637" y="25465"/>
          <a:ext cx="997092" cy="14956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2DF285-2667-46B0-BAD7-F1AB4A6B73AF}">
      <dsp:nvSpPr>
        <dsp:cNvPr id="0" name=""/>
        <dsp:cNvSpPr/>
      </dsp:nvSpPr>
      <dsp:spPr>
        <a:xfrm>
          <a:off x="1749559" y="2024397"/>
          <a:ext cx="4558135" cy="1424417"/>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4805"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Learning and Instruction: </a:t>
          </a:r>
          <a:r>
            <a:rPr lang="en-US" sz="2100" kern="1200" dirty="0"/>
            <a:t>Facilitates feedback and student self-assessment</a:t>
          </a:r>
        </a:p>
      </dsp:txBody>
      <dsp:txXfrm>
        <a:off x="1749559" y="2024397"/>
        <a:ext cx="4558135" cy="1424417"/>
      </dsp:txXfrm>
    </dsp:sp>
    <dsp:sp modelId="{E1B75404-6AE9-4C3E-9F5F-A534558DA66F}">
      <dsp:nvSpPr>
        <dsp:cNvPr id="0" name=""/>
        <dsp:cNvSpPr/>
      </dsp:nvSpPr>
      <dsp:spPr>
        <a:xfrm>
          <a:off x="1559637" y="1818648"/>
          <a:ext cx="997092" cy="14956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3BCE6-8F2F-440C-AE48-708BDCD586C1}">
      <dsp:nvSpPr>
        <dsp:cNvPr id="0" name=""/>
        <dsp:cNvSpPr/>
      </dsp:nvSpPr>
      <dsp:spPr>
        <a:xfrm>
          <a:off x="36" y="12080"/>
          <a:ext cx="3506116" cy="1378967"/>
        </a:xfrm>
        <a:prstGeom prst="rect">
          <a:avLst/>
        </a:prstGeom>
        <a:solidFill>
          <a:srgbClr val="7E3A1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t>Holistic Scale</a:t>
          </a:r>
          <a:endParaRPr lang="en-US" sz="4000" kern="1200" dirty="0"/>
        </a:p>
      </dsp:txBody>
      <dsp:txXfrm>
        <a:off x="36" y="12080"/>
        <a:ext cx="3506116" cy="1378967"/>
      </dsp:txXfrm>
    </dsp:sp>
    <dsp:sp modelId="{A68C0F3F-5B14-4C7B-B699-F4EBAF8A792D}">
      <dsp:nvSpPr>
        <dsp:cNvPr id="0" name=""/>
        <dsp:cNvSpPr/>
      </dsp:nvSpPr>
      <dsp:spPr>
        <a:xfrm>
          <a:off x="36" y="1391048"/>
          <a:ext cx="3506116" cy="2141099"/>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213360" rIns="284480" bIns="320040" numCol="1" spcCol="1270" anchor="t" anchorCtr="0">
          <a:noAutofit/>
        </a:bodyPr>
        <a:lstStyle/>
        <a:p>
          <a:pPr marL="0" lvl="1" indent="0" algn="l" defTabSz="1778000">
            <a:lnSpc>
              <a:spcPct val="90000"/>
            </a:lnSpc>
            <a:spcBef>
              <a:spcPct val="0"/>
            </a:spcBef>
            <a:spcAft>
              <a:spcPct val="15000"/>
            </a:spcAft>
            <a:buNone/>
          </a:pPr>
          <a:r>
            <a:rPr lang="en-US" sz="4000" kern="1200" dirty="0"/>
            <a:t>Common descriptors for all</a:t>
          </a:r>
        </a:p>
      </dsp:txBody>
      <dsp:txXfrm>
        <a:off x="36" y="1391048"/>
        <a:ext cx="3506116" cy="2141099"/>
      </dsp:txXfrm>
    </dsp:sp>
    <dsp:sp modelId="{7A082336-9838-4C3F-8C6A-B9B6FD801C26}">
      <dsp:nvSpPr>
        <dsp:cNvPr id="0" name=""/>
        <dsp:cNvSpPr/>
      </dsp:nvSpPr>
      <dsp:spPr>
        <a:xfrm>
          <a:off x="3997009" y="12080"/>
          <a:ext cx="3506116" cy="1378967"/>
        </a:xfrm>
        <a:prstGeom prst="rect">
          <a:avLst/>
        </a:prstGeom>
        <a:solidFill>
          <a:srgbClr val="4E761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t>Analytic Scale</a:t>
          </a:r>
          <a:endParaRPr lang="en-US" sz="4000" kern="1200" dirty="0"/>
        </a:p>
      </dsp:txBody>
      <dsp:txXfrm>
        <a:off x="3997009" y="12080"/>
        <a:ext cx="3506116" cy="1378967"/>
      </dsp:txXfrm>
    </dsp:sp>
    <dsp:sp modelId="{D06F995E-E08E-44E1-8B19-1FD707595ACA}">
      <dsp:nvSpPr>
        <dsp:cNvPr id="0" name=""/>
        <dsp:cNvSpPr/>
      </dsp:nvSpPr>
      <dsp:spPr>
        <a:xfrm>
          <a:off x="3997009" y="1391048"/>
          <a:ext cx="3506116" cy="2141099"/>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213360" rIns="284480" bIns="320040" numCol="1" spcCol="1270" anchor="t" anchorCtr="0">
          <a:noAutofit/>
        </a:bodyPr>
        <a:lstStyle/>
        <a:p>
          <a:pPr marL="0" lvl="1" indent="0" algn="l" defTabSz="1778000">
            <a:lnSpc>
              <a:spcPct val="90000"/>
            </a:lnSpc>
            <a:spcBef>
              <a:spcPct val="0"/>
            </a:spcBef>
            <a:spcAft>
              <a:spcPct val="15000"/>
            </a:spcAft>
            <a:buNone/>
          </a:pPr>
          <a:r>
            <a:rPr lang="en-US" sz="4000" kern="1200" dirty="0"/>
            <a:t>Customized descriptors for each skill</a:t>
          </a:r>
        </a:p>
      </dsp:txBody>
      <dsp:txXfrm>
        <a:off x="3997009" y="1391048"/>
        <a:ext cx="3506116" cy="21410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4E273-274A-4222-B916-7EC62927EA80}">
      <dsp:nvSpPr>
        <dsp:cNvPr id="0" name=""/>
        <dsp:cNvSpPr/>
      </dsp:nvSpPr>
      <dsp:spPr>
        <a:xfrm rot="5400000">
          <a:off x="5479276" y="-2121724"/>
          <a:ext cx="1166391" cy="5705856"/>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0" lvl="1" indent="0" algn="l" defTabSz="1022350">
            <a:lnSpc>
              <a:spcPct val="90000"/>
            </a:lnSpc>
            <a:spcBef>
              <a:spcPct val="0"/>
            </a:spcBef>
            <a:spcAft>
              <a:spcPct val="15000"/>
            </a:spcAft>
            <a:buNone/>
          </a:pPr>
          <a:r>
            <a:rPr lang="en-US" sz="2300" kern="1200" dirty="0"/>
            <a:t>Knowledge and skills associated with subject-matter areas such as English, mathematics, and science</a:t>
          </a:r>
        </a:p>
      </dsp:txBody>
      <dsp:txXfrm rot="-5400000">
        <a:off x="3209544" y="204947"/>
        <a:ext cx="5648917" cy="1052513"/>
      </dsp:txXfrm>
    </dsp:sp>
    <dsp:sp modelId="{72A5710B-DEF1-4D9E-B2BD-FB46BD2EEB62}">
      <dsp:nvSpPr>
        <dsp:cNvPr id="0" name=""/>
        <dsp:cNvSpPr/>
      </dsp:nvSpPr>
      <dsp:spPr>
        <a:xfrm>
          <a:off x="0" y="2209"/>
          <a:ext cx="3209544" cy="1457989"/>
        </a:xfrm>
        <a:prstGeom prst="roundRect">
          <a:avLst/>
        </a:prstGeom>
        <a:solidFill>
          <a:srgbClr val="56831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t>Academic Knowledge</a:t>
          </a:r>
          <a:endParaRPr lang="en-US" sz="3200" kern="1200" dirty="0"/>
        </a:p>
      </dsp:txBody>
      <dsp:txXfrm>
        <a:off x="71173" y="73382"/>
        <a:ext cx="3067198" cy="1315643"/>
      </dsp:txXfrm>
    </dsp:sp>
    <dsp:sp modelId="{069877F9-DCB7-43E0-A8B7-25F53D21DB7C}">
      <dsp:nvSpPr>
        <dsp:cNvPr id="0" name=""/>
        <dsp:cNvSpPr/>
      </dsp:nvSpPr>
      <dsp:spPr>
        <a:xfrm rot="5400000">
          <a:off x="5479276" y="-590835"/>
          <a:ext cx="1166391" cy="5705856"/>
        </a:xfrm>
        <a:prstGeom prst="round2SameRect">
          <a:avLst/>
        </a:prstGeom>
        <a:solidFill>
          <a:schemeClr val="accent3">
            <a:tint val="40000"/>
            <a:alpha val="90000"/>
            <a:hueOff val="6188786"/>
            <a:satOff val="-10225"/>
            <a:lumOff val="-1132"/>
            <a:alphaOff val="0"/>
          </a:schemeClr>
        </a:solidFill>
        <a:ln w="25400" cap="flat" cmpd="sng" algn="ctr">
          <a:solidFill>
            <a:schemeClr val="accent3">
              <a:tint val="40000"/>
              <a:alpha val="90000"/>
              <a:hueOff val="6188786"/>
              <a:satOff val="-10225"/>
              <a:lumOff val="-11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0" lvl="1" indent="0" algn="l" defTabSz="1022350">
            <a:lnSpc>
              <a:spcPct val="90000"/>
            </a:lnSpc>
            <a:spcBef>
              <a:spcPct val="0"/>
            </a:spcBef>
            <a:spcAft>
              <a:spcPct val="15000"/>
            </a:spcAft>
            <a:buNone/>
          </a:pPr>
          <a:r>
            <a:rPr lang="en-US" sz="2300" kern="1200" dirty="0"/>
            <a:t>Skills needed for specific occupations or careers</a:t>
          </a:r>
        </a:p>
      </dsp:txBody>
      <dsp:txXfrm rot="-5400000">
        <a:off x="3209544" y="1735836"/>
        <a:ext cx="5648917" cy="1052513"/>
      </dsp:txXfrm>
    </dsp:sp>
    <dsp:sp modelId="{4608C322-5827-4852-A3B1-53655C6D7ABA}">
      <dsp:nvSpPr>
        <dsp:cNvPr id="0" name=""/>
        <dsp:cNvSpPr/>
      </dsp:nvSpPr>
      <dsp:spPr>
        <a:xfrm>
          <a:off x="0" y="1533098"/>
          <a:ext cx="3209544" cy="1457989"/>
        </a:xfrm>
        <a:prstGeom prst="roundRect">
          <a:avLst/>
        </a:prstGeom>
        <a:solidFill>
          <a:srgbClr val="2761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t>Technical Skills</a:t>
          </a:r>
          <a:endParaRPr lang="en-US" sz="3200" kern="1200" dirty="0"/>
        </a:p>
      </dsp:txBody>
      <dsp:txXfrm>
        <a:off x="71173" y="1604271"/>
        <a:ext cx="3067198" cy="1315643"/>
      </dsp:txXfrm>
    </dsp:sp>
    <dsp:sp modelId="{A20832FB-F5DE-40A1-93F0-DF6A312147E8}">
      <dsp:nvSpPr>
        <dsp:cNvPr id="0" name=""/>
        <dsp:cNvSpPr/>
      </dsp:nvSpPr>
      <dsp:spPr>
        <a:xfrm rot="5400000">
          <a:off x="5479276" y="940054"/>
          <a:ext cx="1166391" cy="5705856"/>
        </a:xfrm>
        <a:prstGeom prst="round2SameRect">
          <a:avLst/>
        </a:prstGeom>
        <a:solidFill>
          <a:schemeClr val="accent3">
            <a:tint val="40000"/>
            <a:alpha val="90000"/>
            <a:hueOff val="12377573"/>
            <a:satOff val="-20450"/>
            <a:lumOff val="-2264"/>
            <a:alphaOff val="0"/>
          </a:schemeClr>
        </a:solidFill>
        <a:ln w="25400" cap="flat" cmpd="sng" algn="ctr">
          <a:solidFill>
            <a:schemeClr val="accent3">
              <a:tint val="40000"/>
              <a:alpha val="90000"/>
              <a:hueOff val="12377573"/>
              <a:satOff val="-20450"/>
              <a:lumOff val="-22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0" lvl="1" indent="0" algn="l" defTabSz="1022350">
            <a:lnSpc>
              <a:spcPct val="90000"/>
            </a:lnSpc>
            <a:spcBef>
              <a:spcPct val="0"/>
            </a:spcBef>
            <a:spcAft>
              <a:spcPct val="15000"/>
            </a:spcAft>
            <a:buNone/>
          </a:pPr>
          <a:r>
            <a:rPr lang="en-US" sz="2300" kern="1200" dirty="0"/>
            <a:t>General knowledge and skills that are necessary for success in the labor market at all employment levels in all sectors</a:t>
          </a:r>
        </a:p>
      </dsp:txBody>
      <dsp:txXfrm rot="-5400000">
        <a:off x="3209544" y="3266726"/>
        <a:ext cx="5648917" cy="1052513"/>
      </dsp:txXfrm>
    </dsp:sp>
    <dsp:sp modelId="{DCB7B223-C31F-4EF4-8472-F068F14579EF}">
      <dsp:nvSpPr>
        <dsp:cNvPr id="0" name=""/>
        <dsp:cNvSpPr/>
      </dsp:nvSpPr>
      <dsp:spPr>
        <a:xfrm>
          <a:off x="0" y="3063987"/>
          <a:ext cx="3209544" cy="1457989"/>
        </a:xfrm>
        <a:prstGeom prst="roundRect">
          <a:avLst/>
        </a:prstGeom>
        <a:solidFill>
          <a:schemeClr val="accent3">
            <a:hueOff val="12979021"/>
            <a:satOff val="-33706"/>
            <a:lumOff val="-6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t>Employability Skills</a:t>
          </a:r>
        </a:p>
      </dsp:txBody>
      <dsp:txXfrm>
        <a:off x="71173" y="3135160"/>
        <a:ext cx="3067198" cy="13156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6ABAB-EBEC-415C-BE42-5928F2087C6A}">
      <dsp:nvSpPr>
        <dsp:cNvPr id="0" name=""/>
        <dsp:cNvSpPr/>
      </dsp:nvSpPr>
      <dsp:spPr>
        <a:xfrm>
          <a:off x="-5381013" y="-824003"/>
          <a:ext cx="6407332" cy="6407332"/>
        </a:xfrm>
        <a:prstGeom prst="blockArc">
          <a:avLst>
            <a:gd name="adj1" fmla="val 18900000"/>
            <a:gd name="adj2" fmla="val 2700000"/>
            <a:gd name="adj3" fmla="val 337"/>
          </a:avLst>
        </a:prstGeom>
        <a:solidFill>
          <a:srgbClr val="906A0A"/>
        </a:solidFill>
        <a:ln w="25400" cap="flat" cmpd="sng" algn="ctr">
          <a:solidFill>
            <a:srgbClr val="906A0A"/>
          </a:solidFill>
          <a:prstDash val="solid"/>
        </a:ln>
        <a:effectLst/>
      </dsp:spPr>
      <dsp:style>
        <a:lnRef idx="2">
          <a:scrgbClr r="0" g="0" b="0"/>
        </a:lnRef>
        <a:fillRef idx="0">
          <a:scrgbClr r="0" g="0" b="0"/>
        </a:fillRef>
        <a:effectRef idx="0">
          <a:scrgbClr r="0" g="0" b="0"/>
        </a:effectRef>
        <a:fontRef idx="minor"/>
      </dsp:style>
    </dsp:sp>
    <dsp:sp modelId="{94C0C398-FCA7-4EAF-AF58-7582ABA27761}">
      <dsp:nvSpPr>
        <dsp:cNvPr id="0" name=""/>
        <dsp:cNvSpPr/>
      </dsp:nvSpPr>
      <dsp:spPr>
        <a:xfrm>
          <a:off x="537313" y="365896"/>
          <a:ext cx="8311917" cy="73217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1164"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In-Person Meeting</a:t>
          </a:r>
        </a:p>
      </dsp:txBody>
      <dsp:txXfrm>
        <a:off x="537313" y="365896"/>
        <a:ext cx="8311917" cy="732174"/>
      </dsp:txXfrm>
    </dsp:sp>
    <dsp:sp modelId="{84544877-5054-4C7A-887D-AEE4AAA481E5}">
      <dsp:nvSpPr>
        <dsp:cNvPr id="0" name=""/>
        <dsp:cNvSpPr/>
      </dsp:nvSpPr>
      <dsp:spPr>
        <a:xfrm>
          <a:off x="79704" y="274375"/>
          <a:ext cx="915218" cy="915218"/>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E4C721-BE99-42F0-B862-EC1650ACE3FD}">
      <dsp:nvSpPr>
        <dsp:cNvPr id="0" name=""/>
        <dsp:cNvSpPr/>
      </dsp:nvSpPr>
      <dsp:spPr>
        <a:xfrm>
          <a:off x="957086" y="1464349"/>
          <a:ext cx="7892145" cy="732174"/>
        </a:xfrm>
        <a:prstGeom prst="rect">
          <a:avLst/>
        </a:prstGeom>
        <a:solidFill>
          <a:srgbClr val="203B6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1164"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Survey or Focus Groups</a:t>
          </a:r>
        </a:p>
      </dsp:txBody>
      <dsp:txXfrm>
        <a:off x="957086" y="1464349"/>
        <a:ext cx="7892145" cy="732174"/>
      </dsp:txXfrm>
    </dsp:sp>
    <dsp:sp modelId="{D077DD6F-9D29-47CA-B5A4-FFA8D98992FD}">
      <dsp:nvSpPr>
        <dsp:cNvPr id="0" name=""/>
        <dsp:cNvSpPr/>
      </dsp:nvSpPr>
      <dsp:spPr>
        <a:xfrm>
          <a:off x="499477" y="1372827"/>
          <a:ext cx="915218" cy="915218"/>
        </a:xfrm>
        <a:prstGeom prst="ellipse">
          <a:avLst/>
        </a:prstGeom>
        <a:solidFill>
          <a:schemeClr val="lt1">
            <a:hueOff val="0"/>
            <a:satOff val="0"/>
            <a:lumOff val="0"/>
            <a:alphaOff val="0"/>
          </a:schemeClr>
        </a:solidFill>
        <a:ln w="25400" cap="flat" cmpd="sng" algn="ctr">
          <a:solidFill>
            <a:schemeClr val="accent4">
              <a:hueOff val="-5182695"/>
              <a:satOff val="18011"/>
              <a:lumOff val="5555"/>
              <a:alphaOff val="0"/>
            </a:schemeClr>
          </a:solidFill>
          <a:prstDash val="solid"/>
        </a:ln>
        <a:effectLst/>
      </dsp:spPr>
      <dsp:style>
        <a:lnRef idx="2">
          <a:scrgbClr r="0" g="0" b="0"/>
        </a:lnRef>
        <a:fillRef idx="1">
          <a:scrgbClr r="0" g="0" b="0"/>
        </a:fillRef>
        <a:effectRef idx="0">
          <a:scrgbClr r="0" g="0" b="0"/>
        </a:effectRef>
        <a:fontRef idx="minor"/>
      </dsp:style>
    </dsp:sp>
    <dsp:sp modelId="{7D88A7E2-9FFA-41C5-B4A3-359F58992D06}">
      <dsp:nvSpPr>
        <dsp:cNvPr id="0" name=""/>
        <dsp:cNvSpPr/>
      </dsp:nvSpPr>
      <dsp:spPr>
        <a:xfrm>
          <a:off x="957086" y="2562801"/>
          <a:ext cx="7892145" cy="732174"/>
        </a:xfrm>
        <a:prstGeom prst="rect">
          <a:avLst/>
        </a:prstGeom>
        <a:solidFill>
          <a:srgbClr val="125E1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1164"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Review and Comment</a:t>
          </a:r>
        </a:p>
      </dsp:txBody>
      <dsp:txXfrm>
        <a:off x="957086" y="2562801"/>
        <a:ext cx="7892145" cy="732174"/>
      </dsp:txXfrm>
    </dsp:sp>
    <dsp:sp modelId="{37DF143B-4C17-442A-A8FC-8F3CB0F7C801}">
      <dsp:nvSpPr>
        <dsp:cNvPr id="0" name=""/>
        <dsp:cNvSpPr/>
      </dsp:nvSpPr>
      <dsp:spPr>
        <a:xfrm>
          <a:off x="499477" y="2471279"/>
          <a:ext cx="915218" cy="915218"/>
        </a:xfrm>
        <a:prstGeom prst="ellipse">
          <a:avLst/>
        </a:prstGeom>
        <a:solidFill>
          <a:schemeClr val="lt1">
            <a:hueOff val="0"/>
            <a:satOff val="0"/>
            <a:lumOff val="0"/>
            <a:alphaOff val="0"/>
          </a:schemeClr>
        </a:solidFill>
        <a:ln w="25400" cap="flat" cmpd="sng" algn="ctr">
          <a:solidFill>
            <a:srgbClr val="125E1D"/>
          </a:solidFill>
          <a:prstDash val="solid"/>
        </a:ln>
        <a:effectLst/>
      </dsp:spPr>
      <dsp:style>
        <a:lnRef idx="2">
          <a:scrgbClr r="0" g="0" b="0"/>
        </a:lnRef>
        <a:fillRef idx="1">
          <a:scrgbClr r="0" g="0" b="0"/>
        </a:fillRef>
        <a:effectRef idx="0">
          <a:scrgbClr r="0" g="0" b="0"/>
        </a:effectRef>
        <a:fontRef idx="minor"/>
      </dsp:style>
    </dsp:sp>
    <dsp:sp modelId="{7BEB327C-C23C-4F9D-A3C2-744918CE9572}">
      <dsp:nvSpPr>
        <dsp:cNvPr id="0" name=""/>
        <dsp:cNvSpPr/>
      </dsp:nvSpPr>
      <dsp:spPr>
        <a:xfrm>
          <a:off x="537313" y="3661253"/>
          <a:ext cx="8311917" cy="732174"/>
        </a:xfrm>
        <a:prstGeom prst="rect">
          <a:avLst/>
        </a:prstGeom>
        <a:solidFill>
          <a:srgbClr val="906A0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1164"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Adopt National or Existing Framework</a:t>
          </a:r>
        </a:p>
      </dsp:txBody>
      <dsp:txXfrm>
        <a:off x="537313" y="3661253"/>
        <a:ext cx="8311917" cy="732174"/>
      </dsp:txXfrm>
    </dsp:sp>
    <dsp:sp modelId="{74A658D4-94A6-432C-A06F-03A183F9C2EB}">
      <dsp:nvSpPr>
        <dsp:cNvPr id="0" name=""/>
        <dsp:cNvSpPr/>
      </dsp:nvSpPr>
      <dsp:spPr>
        <a:xfrm>
          <a:off x="79704" y="3569731"/>
          <a:ext cx="915218" cy="915218"/>
        </a:xfrm>
        <a:prstGeom prst="ellipse">
          <a:avLst/>
        </a:prstGeom>
        <a:solidFill>
          <a:schemeClr val="lt1">
            <a:hueOff val="0"/>
            <a:satOff val="0"/>
            <a:lumOff val="0"/>
            <a:alphaOff val="0"/>
          </a:schemeClr>
        </a:solidFill>
        <a:ln w="25400" cap="flat" cmpd="sng" algn="ctr">
          <a:solidFill>
            <a:srgbClr val="906A0A"/>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27BEC2-27BA-4E41-AE55-2DD97AFB99B9}">
      <dsp:nvSpPr>
        <dsp:cNvPr id="0" name=""/>
        <dsp:cNvSpPr/>
      </dsp:nvSpPr>
      <dsp:spPr>
        <a:xfrm>
          <a:off x="-4353662" y="-667819"/>
          <a:ext cx="5186913" cy="5186913"/>
        </a:xfrm>
        <a:prstGeom prst="blockArc">
          <a:avLst>
            <a:gd name="adj1" fmla="val 18900000"/>
            <a:gd name="adj2" fmla="val 2700000"/>
            <a:gd name="adj3" fmla="val 416"/>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3C313B-EA2A-48A5-9DB7-10DA98B5331E}">
      <dsp:nvSpPr>
        <dsp:cNvPr id="0" name=""/>
        <dsp:cNvSpPr/>
      </dsp:nvSpPr>
      <dsp:spPr>
        <a:xfrm>
          <a:off x="436514" y="296086"/>
          <a:ext cx="7736495" cy="59248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0281"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Convene working group.</a:t>
          </a:r>
        </a:p>
      </dsp:txBody>
      <dsp:txXfrm>
        <a:off x="436514" y="296086"/>
        <a:ext cx="7736495" cy="592480"/>
      </dsp:txXfrm>
    </dsp:sp>
    <dsp:sp modelId="{E7B74C86-63FD-49A0-B7B6-847F99AC7D22}">
      <dsp:nvSpPr>
        <dsp:cNvPr id="0" name=""/>
        <dsp:cNvSpPr/>
      </dsp:nvSpPr>
      <dsp:spPr>
        <a:xfrm>
          <a:off x="66214" y="222026"/>
          <a:ext cx="740600" cy="74060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D70F75-CC27-4358-985D-5053B84424E5}">
      <dsp:nvSpPr>
        <dsp:cNvPr id="0" name=""/>
        <dsp:cNvSpPr/>
      </dsp:nvSpPr>
      <dsp:spPr>
        <a:xfrm>
          <a:off x="776197" y="1184960"/>
          <a:ext cx="7396812" cy="592480"/>
        </a:xfrm>
        <a:prstGeom prst="rect">
          <a:avLst/>
        </a:prstGeom>
        <a:solidFill>
          <a:srgbClr val="125E1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0281"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Review list of knowledge and skills.</a:t>
          </a:r>
        </a:p>
      </dsp:txBody>
      <dsp:txXfrm>
        <a:off x="776197" y="1184960"/>
        <a:ext cx="7396812" cy="592480"/>
      </dsp:txXfrm>
    </dsp:sp>
    <dsp:sp modelId="{7B5E2689-8988-4AC8-AA4C-A1D64CB76841}">
      <dsp:nvSpPr>
        <dsp:cNvPr id="0" name=""/>
        <dsp:cNvSpPr/>
      </dsp:nvSpPr>
      <dsp:spPr>
        <a:xfrm>
          <a:off x="405897" y="1110900"/>
          <a:ext cx="740600" cy="740600"/>
        </a:xfrm>
        <a:prstGeom prst="ellipse">
          <a:avLst/>
        </a:prstGeom>
        <a:solidFill>
          <a:schemeClr val="lt1">
            <a:hueOff val="0"/>
            <a:satOff val="0"/>
            <a:lumOff val="0"/>
            <a:alphaOff val="0"/>
          </a:schemeClr>
        </a:solidFill>
        <a:ln w="25400" cap="flat" cmpd="sng" algn="ctr">
          <a:solidFill>
            <a:srgbClr val="125E1D"/>
          </a:solidFill>
          <a:prstDash val="solid"/>
        </a:ln>
        <a:effectLst/>
      </dsp:spPr>
      <dsp:style>
        <a:lnRef idx="2">
          <a:scrgbClr r="0" g="0" b="0"/>
        </a:lnRef>
        <a:fillRef idx="1">
          <a:scrgbClr r="0" g="0" b="0"/>
        </a:fillRef>
        <a:effectRef idx="0">
          <a:scrgbClr r="0" g="0" b="0"/>
        </a:effectRef>
        <a:fontRef idx="minor"/>
      </dsp:style>
    </dsp:sp>
    <dsp:sp modelId="{6930235B-CDDB-4F00-9D18-10BD64C0CF21}">
      <dsp:nvSpPr>
        <dsp:cNvPr id="0" name=""/>
        <dsp:cNvSpPr/>
      </dsp:nvSpPr>
      <dsp:spPr>
        <a:xfrm>
          <a:off x="776197" y="2073834"/>
          <a:ext cx="7396812" cy="59248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0281"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Review existing frameworks and examples.</a:t>
          </a:r>
        </a:p>
      </dsp:txBody>
      <dsp:txXfrm>
        <a:off x="776197" y="2073834"/>
        <a:ext cx="7396812" cy="592480"/>
      </dsp:txXfrm>
    </dsp:sp>
    <dsp:sp modelId="{078D29E8-55D0-42EC-BDB1-55E6FA8CF082}">
      <dsp:nvSpPr>
        <dsp:cNvPr id="0" name=""/>
        <dsp:cNvSpPr/>
      </dsp:nvSpPr>
      <dsp:spPr>
        <a:xfrm>
          <a:off x="405897" y="1999774"/>
          <a:ext cx="740600" cy="740600"/>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D0FC41-DC0A-4736-9DBF-0F0037C6DD84}">
      <dsp:nvSpPr>
        <dsp:cNvPr id="0" name=""/>
        <dsp:cNvSpPr/>
      </dsp:nvSpPr>
      <dsp:spPr>
        <a:xfrm>
          <a:off x="436514" y="2962708"/>
          <a:ext cx="7736495" cy="592480"/>
        </a:xfrm>
        <a:prstGeom prst="rect">
          <a:avLst/>
        </a:prstGeom>
        <a:solidFill>
          <a:srgbClr val="906A0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0281"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Define proficiency.</a:t>
          </a:r>
        </a:p>
      </dsp:txBody>
      <dsp:txXfrm>
        <a:off x="436514" y="2962708"/>
        <a:ext cx="7736495" cy="592480"/>
      </dsp:txXfrm>
    </dsp:sp>
    <dsp:sp modelId="{010425BC-BB53-4382-BEDE-35C88DFBB2CF}">
      <dsp:nvSpPr>
        <dsp:cNvPr id="0" name=""/>
        <dsp:cNvSpPr/>
      </dsp:nvSpPr>
      <dsp:spPr>
        <a:xfrm>
          <a:off x="66214" y="2888648"/>
          <a:ext cx="740600" cy="740600"/>
        </a:xfrm>
        <a:prstGeom prst="ellipse">
          <a:avLst/>
        </a:prstGeom>
        <a:solidFill>
          <a:schemeClr val="lt1">
            <a:hueOff val="0"/>
            <a:satOff val="0"/>
            <a:lumOff val="0"/>
            <a:alphaOff val="0"/>
          </a:schemeClr>
        </a:solidFill>
        <a:ln w="25400" cap="flat" cmpd="sng" algn="ctr">
          <a:solidFill>
            <a:srgbClr val="906A0A"/>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F2344-397C-4FB9-B87B-79DCF263EBDC}">
      <dsp:nvSpPr>
        <dsp:cNvPr id="0" name=""/>
        <dsp:cNvSpPr/>
      </dsp:nvSpPr>
      <dsp:spPr>
        <a:xfrm>
          <a:off x="40" y="11866"/>
          <a:ext cx="3843344" cy="105337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b="1" kern="1200" dirty="0"/>
            <a:t>Quality Descriptors</a:t>
          </a:r>
        </a:p>
      </dsp:txBody>
      <dsp:txXfrm>
        <a:off x="40" y="11866"/>
        <a:ext cx="3843344" cy="1053376"/>
      </dsp:txXfrm>
    </dsp:sp>
    <dsp:sp modelId="{D64C2E40-B796-4FF9-9557-44EF9A9E6DA1}">
      <dsp:nvSpPr>
        <dsp:cNvPr id="0" name=""/>
        <dsp:cNvSpPr/>
      </dsp:nvSpPr>
      <dsp:spPr>
        <a:xfrm>
          <a:off x="40" y="1065242"/>
          <a:ext cx="3843344" cy="277416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0" lvl="1" indent="0" algn="l" defTabSz="1333500">
            <a:lnSpc>
              <a:spcPct val="90000"/>
            </a:lnSpc>
            <a:spcBef>
              <a:spcPct val="0"/>
            </a:spcBef>
            <a:spcAft>
              <a:spcPct val="15000"/>
            </a:spcAft>
            <a:buNone/>
          </a:pPr>
          <a:r>
            <a:rPr lang="en-US" sz="3000" kern="1200" dirty="0"/>
            <a:t>Describes the quality of student performance or skill development.</a:t>
          </a:r>
        </a:p>
      </dsp:txBody>
      <dsp:txXfrm>
        <a:off x="40" y="1065242"/>
        <a:ext cx="3843344" cy="2774165"/>
      </dsp:txXfrm>
    </dsp:sp>
    <dsp:sp modelId="{5B973BA4-6B39-42B6-A48B-ECBDBBE890E5}">
      <dsp:nvSpPr>
        <dsp:cNvPr id="0" name=""/>
        <dsp:cNvSpPr/>
      </dsp:nvSpPr>
      <dsp:spPr>
        <a:xfrm>
          <a:off x="4381452" y="11866"/>
          <a:ext cx="3843344" cy="105337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b="1" kern="1200" dirty="0"/>
            <a:t>Frequency Descriptors</a:t>
          </a:r>
        </a:p>
      </dsp:txBody>
      <dsp:txXfrm>
        <a:off x="4381452" y="11866"/>
        <a:ext cx="3843344" cy="1053376"/>
      </dsp:txXfrm>
    </dsp:sp>
    <dsp:sp modelId="{FBC899BB-C3A6-4C75-B4F3-87A5E48E8C3C}">
      <dsp:nvSpPr>
        <dsp:cNvPr id="0" name=""/>
        <dsp:cNvSpPr/>
      </dsp:nvSpPr>
      <dsp:spPr>
        <a:xfrm>
          <a:off x="4381452" y="1065242"/>
          <a:ext cx="3843344" cy="277416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0" lvl="1" indent="0" algn="l" defTabSz="1333500">
            <a:lnSpc>
              <a:spcPct val="90000"/>
            </a:lnSpc>
            <a:spcBef>
              <a:spcPct val="0"/>
            </a:spcBef>
            <a:spcAft>
              <a:spcPct val="15000"/>
            </a:spcAft>
            <a:buNone/>
          </a:pPr>
          <a:r>
            <a:rPr lang="en-US" sz="3000" kern="1200" dirty="0"/>
            <a:t>Provides a numerical account of how often a student demonstrates or performs a skill.</a:t>
          </a:r>
        </a:p>
      </dsp:txBody>
      <dsp:txXfrm>
        <a:off x="4381452" y="1065242"/>
        <a:ext cx="3843344" cy="2774165"/>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3" y="1"/>
            <a:ext cx="3043979" cy="327017"/>
          </a:xfrm>
          <a:prstGeom prst="rect">
            <a:avLst/>
          </a:prstGeom>
          <a:noFill/>
          <a:ln w="9525">
            <a:noFill/>
            <a:miter lim="800000"/>
            <a:headEnd/>
            <a:tailEnd/>
          </a:ln>
        </p:spPr>
        <p:txBody>
          <a:bodyPr vert="horz" wrap="square" lIns="93608" tIns="46801" rIns="93608" bIns="46801"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20483" name="Rectangle 3"/>
          <p:cNvSpPr>
            <a:spLocks noGrp="1" noChangeArrowheads="1"/>
          </p:cNvSpPr>
          <p:nvPr>
            <p:ph type="dt" sz="quarter" idx="1"/>
          </p:nvPr>
        </p:nvSpPr>
        <p:spPr bwMode="auto">
          <a:xfrm>
            <a:off x="3979122" y="1"/>
            <a:ext cx="3043979" cy="327017"/>
          </a:xfrm>
          <a:prstGeom prst="rect">
            <a:avLst/>
          </a:prstGeom>
          <a:noFill/>
          <a:ln w="9525">
            <a:noFill/>
            <a:miter lim="800000"/>
            <a:headEnd/>
            <a:tailEnd/>
          </a:ln>
        </p:spPr>
        <p:txBody>
          <a:bodyPr vert="horz" wrap="square" lIns="93608" tIns="46801" rIns="93608" bIns="46801"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dirty="0"/>
          </a:p>
        </p:txBody>
      </p:sp>
      <p:sp>
        <p:nvSpPr>
          <p:cNvPr id="20484" name="Rectangle 4"/>
          <p:cNvSpPr>
            <a:spLocks noGrp="1" noChangeArrowheads="1"/>
          </p:cNvSpPr>
          <p:nvPr>
            <p:ph type="ftr" sz="quarter" idx="2"/>
          </p:nvPr>
        </p:nvSpPr>
        <p:spPr bwMode="auto">
          <a:xfrm>
            <a:off x="3" y="9036585"/>
            <a:ext cx="3043979" cy="272516"/>
          </a:xfrm>
          <a:prstGeom prst="rect">
            <a:avLst/>
          </a:prstGeom>
          <a:noFill/>
          <a:ln w="9525">
            <a:noFill/>
            <a:miter lim="800000"/>
            <a:headEnd/>
            <a:tailEnd/>
          </a:ln>
        </p:spPr>
        <p:txBody>
          <a:bodyPr vert="horz" wrap="square" lIns="93608" tIns="46801" rIns="93608" bIns="46801"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20485" name="Rectangle 5"/>
          <p:cNvSpPr>
            <a:spLocks noGrp="1" noChangeArrowheads="1"/>
          </p:cNvSpPr>
          <p:nvPr>
            <p:ph type="sldNum" sz="quarter" idx="3"/>
          </p:nvPr>
        </p:nvSpPr>
        <p:spPr bwMode="auto">
          <a:xfrm>
            <a:off x="3979122" y="9036585"/>
            <a:ext cx="3043979" cy="272516"/>
          </a:xfrm>
          <a:prstGeom prst="rect">
            <a:avLst/>
          </a:prstGeom>
          <a:noFill/>
          <a:ln w="9525">
            <a:noFill/>
            <a:miter lim="800000"/>
            <a:headEnd/>
            <a:tailEnd/>
          </a:ln>
        </p:spPr>
        <p:txBody>
          <a:bodyPr vert="horz" wrap="square" lIns="93608" tIns="46801" rIns="93608" bIns="46801"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7BCAE3DC-170E-4613-A0CC-4BE6EC59C3DC}" type="slidenum">
              <a:rPr lang="en-US"/>
              <a:pPr>
                <a:defRPr/>
              </a:pPr>
              <a:t>‹#›</a:t>
            </a:fld>
            <a:endParaRPr lang="en-US" dirty="0"/>
          </a:p>
        </p:txBody>
      </p:sp>
    </p:spTree>
    <p:extLst>
      <p:ext uri="{BB962C8B-B14F-4D97-AF65-F5344CB8AC3E}">
        <p14:creationId xmlns:p14="http://schemas.microsoft.com/office/powerpoint/2010/main" val="240476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 y="0"/>
            <a:ext cx="3043979" cy="465774"/>
          </a:xfrm>
          <a:prstGeom prst="rect">
            <a:avLst/>
          </a:prstGeom>
          <a:noFill/>
          <a:ln w="9525">
            <a:noFill/>
            <a:miter lim="800000"/>
            <a:headEnd/>
            <a:tailEnd/>
          </a:ln>
        </p:spPr>
        <p:txBody>
          <a:bodyPr vert="horz" wrap="square" lIns="93608" tIns="46801" rIns="93608" bIns="46801"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3075" name="Rectangle 3"/>
          <p:cNvSpPr>
            <a:spLocks noGrp="1" noChangeArrowheads="1"/>
          </p:cNvSpPr>
          <p:nvPr>
            <p:ph type="dt" idx="1"/>
          </p:nvPr>
        </p:nvSpPr>
        <p:spPr bwMode="auto">
          <a:xfrm>
            <a:off x="3979122" y="0"/>
            <a:ext cx="3043979" cy="465774"/>
          </a:xfrm>
          <a:prstGeom prst="rect">
            <a:avLst/>
          </a:prstGeom>
          <a:noFill/>
          <a:ln w="9525">
            <a:noFill/>
            <a:miter lim="800000"/>
            <a:headEnd/>
            <a:tailEnd/>
          </a:ln>
        </p:spPr>
        <p:txBody>
          <a:bodyPr vert="horz" wrap="square" lIns="93608" tIns="46801" rIns="93608" bIns="46801"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1184275" y="696913"/>
            <a:ext cx="4656138" cy="34925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6734" y="4422461"/>
            <a:ext cx="5149637" cy="4188778"/>
          </a:xfrm>
          <a:prstGeom prst="rect">
            <a:avLst/>
          </a:prstGeom>
          <a:noFill/>
          <a:ln w="9525">
            <a:noFill/>
            <a:miter lim="800000"/>
            <a:headEnd/>
            <a:tailEnd/>
          </a:ln>
        </p:spPr>
        <p:txBody>
          <a:bodyPr vert="horz" wrap="square" lIns="93608" tIns="46801" rIns="93608" bIns="46801"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078" name="Rectangle 6"/>
          <p:cNvSpPr>
            <a:spLocks noGrp="1" noChangeArrowheads="1"/>
          </p:cNvSpPr>
          <p:nvPr>
            <p:ph type="ftr" sz="quarter" idx="4"/>
          </p:nvPr>
        </p:nvSpPr>
        <p:spPr bwMode="auto">
          <a:xfrm>
            <a:off x="3" y="8843331"/>
            <a:ext cx="3043979" cy="465773"/>
          </a:xfrm>
          <a:prstGeom prst="rect">
            <a:avLst/>
          </a:prstGeom>
          <a:noFill/>
          <a:ln w="9525">
            <a:noFill/>
            <a:miter lim="800000"/>
            <a:headEnd/>
            <a:tailEnd/>
          </a:ln>
        </p:spPr>
        <p:txBody>
          <a:bodyPr vert="horz" wrap="square" lIns="93608" tIns="46801" rIns="93608" bIns="46801"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3979122" y="8843331"/>
            <a:ext cx="3043979" cy="465773"/>
          </a:xfrm>
          <a:prstGeom prst="rect">
            <a:avLst/>
          </a:prstGeom>
          <a:noFill/>
          <a:ln w="9525">
            <a:noFill/>
            <a:miter lim="800000"/>
            <a:headEnd/>
            <a:tailEnd/>
          </a:ln>
        </p:spPr>
        <p:txBody>
          <a:bodyPr vert="horz" wrap="square" lIns="93608" tIns="46801" rIns="93608" bIns="46801"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DBA2C2E2-0E08-480B-A22D-C2F2EBF6A27D}" type="slidenum">
              <a:rPr lang="en-US"/>
              <a:pPr>
                <a:defRPr/>
              </a:pPr>
              <a:t>‹#›</a:t>
            </a:fld>
            <a:endParaRPr lang="en-US" dirty="0"/>
          </a:p>
        </p:txBody>
      </p:sp>
    </p:spTree>
    <p:extLst>
      <p:ext uri="{BB962C8B-B14F-4D97-AF65-F5344CB8AC3E}">
        <p14:creationId xmlns:p14="http://schemas.microsoft.com/office/powerpoint/2010/main" val="13995498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1pPr>
    <a:lvl2pPr marL="4572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2pPr>
    <a:lvl3pPr marL="9144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3pPr>
    <a:lvl4pPr marL="13716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4pPr>
    <a:lvl5pPr marL="18288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937">
              <a:defRPr/>
            </a:pPr>
            <a:r>
              <a:rPr lang="en-US" dirty="0"/>
              <a:t>Thank you for visiting the College and Career Readiness and Success Center’s (CCRS Center’s) series Work-Based Learning Measures. You are in Module 3: Designing Rubrics. </a:t>
            </a:r>
            <a:r>
              <a:rPr lang="en-US" sz="1200" kern="1200" dirty="0">
                <a:solidFill>
                  <a:schemeClr val="tx1"/>
                </a:solidFill>
                <a:effectLst/>
                <a:latin typeface="ITC Franklin Gothic Std Bk Cd"/>
                <a:ea typeface="ＭＳ Ｐゴシック" pitchFamily="-48" charset="-128"/>
                <a:cs typeface="ＭＳ Ｐゴシック"/>
              </a:rPr>
              <a:t>This module will outline the key decisions points state and district teams need to consider to develop a rubric to measure student learning from work-based learning experiences.</a:t>
            </a:r>
            <a:endParaRPr lang="en-US" dirty="0"/>
          </a:p>
          <a:p>
            <a:pPr defTabSz="912937">
              <a:defRPr/>
            </a:pPr>
            <a:endParaRPr lang="en-US" dirty="0"/>
          </a:p>
          <a:p>
            <a:endParaRPr lang="en-US" dirty="0"/>
          </a:p>
        </p:txBody>
      </p:sp>
      <p:sp>
        <p:nvSpPr>
          <p:cNvPr id="4" name="Slide Number Placeholder 3"/>
          <p:cNvSpPr>
            <a:spLocks noGrp="1"/>
          </p:cNvSpPr>
          <p:nvPr>
            <p:ph type="sldNum" sz="quarter" idx="10"/>
          </p:nvPr>
        </p:nvSpPr>
        <p:spPr>
          <a:xfrm>
            <a:off x="3979123" y="8901091"/>
            <a:ext cx="3043979" cy="468816"/>
          </a:xfrm>
          <a:prstGeom prst="rect">
            <a:avLst/>
          </a:prstGeom>
        </p:spPr>
        <p:txBody>
          <a:bodyPr/>
          <a:lstStyle/>
          <a:p>
            <a:pPr fontAlgn="auto">
              <a:spcBef>
                <a:spcPts val="0"/>
              </a:spcBef>
              <a:spcAft>
                <a:spcPts val="0"/>
              </a:spcAft>
              <a:defRPr/>
            </a:pPr>
            <a:fld id="{DBA2C2E2-0E08-480B-A22D-C2F2EBF6A27D}" type="slidenum">
              <a:rPr lang="en-US" kern="0" smtClean="0">
                <a:solidFill>
                  <a:srgbClr val="000000"/>
                </a:solidFill>
                <a:latin typeface="Arial"/>
                <a:cs typeface="Arial"/>
                <a:sym typeface="Arial"/>
              </a:rPr>
              <a:pPr fontAlgn="auto">
                <a:spcBef>
                  <a:spcPts val="0"/>
                </a:spcBef>
                <a:spcAft>
                  <a:spcPts val="0"/>
                </a:spcAft>
                <a:defRPr/>
              </a:pPr>
              <a:t>1</a:t>
            </a:fld>
            <a:endParaRPr lang="en-US" kern="0" dirty="0">
              <a:solidFill>
                <a:srgbClr val="000000"/>
              </a:solidFill>
              <a:latin typeface="Arial"/>
              <a:cs typeface="Arial"/>
              <a:sym typeface="Arial"/>
            </a:endParaRPr>
          </a:p>
        </p:txBody>
      </p:sp>
    </p:spTree>
    <p:extLst>
      <p:ext uri="{BB962C8B-B14F-4D97-AF65-F5344CB8AC3E}">
        <p14:creationId xmlns:p14="http://schemas.microsoft.com/office/powerpoint/2010/main" val="2354645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team, discuss and decide which purpose for using a rubric would best fit your state, district, or school.  Use the Module 3 handouts to capture any notes from your discussion and your final decision for each decision point.  There is a Decision Point 1 handout to capture your notes for the rubric purpose.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10</a:t>
            </a:fld>
            <a:endParaRPr lang="en-US" dirty="0"/>
          </a:p>
        </p:txBody>
      </p:sp>
    </p:spTree>
    <p:extLst>
      <p:ext uri="{BB962C8B-B14F-4D97-AF65-F5344CB8AC3E}">
        <p14:creationId xmlns:p14="http://schemas.microsoft.com/office/powerpoint/2010/main" val="3105412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decision point is to select the type of rubric.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11</a:t>
            </a:fld>
            <a:endParaRPr lang="en-US" dirty="0"/>
          </a:p>
        </p:txBody>
      </p:sp>
    </p:spTree>
    <p:extLst>
      <p:ext uri="{BB962C8B-B14F-4D97-AF65-F5344CB8AC3E}">
        <p14:creationId xmlns:p14="http://schemas.microsoft.com/office/powerpoint/2010/main" val="4124401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types of rubrics: holistic scale and analytic scale.  A holistic scale uses a common set of descriptors to assess each skill or knowledge within the rubric. For example, let’s say your rubric assesses communication skills and technology use.  With a </a:t>
            </a:r>
            <a:r>
              <a:rPr lang="en-US" b="1" dirty="0"/>
              <a:t>holistic scale</a:t>
            </a:r>
            <a:r>
              <a:rPr lang="en-US" dirty="0"/>
              <a:t>, the rubric will describe the level of performance the same for both skills. It is typically easier to create one summative score with this type of rubric and requires less time and labor to implement.  An </a:t>
            </a:r>
            <a:r>
              <a:rPr lang="en-US" b="1" dirty="0"/>
              <a:t>analytic scale </a:t>
            </a:r>
            <a:r>
              <a:rPr lang="en-US" dirty="0"/>
              <a:t>uses customized descriptors for each skill or knowledge within the rubric.  With an analytic scale, the description for communication and technology use will be different across the performance levels.  Because each skill is described, this type of rubric can provide greater feedback to students and produces more valid results. </a:t>
            </a:r>
          </a:p>
        </p:txBody>
      </p:sp>
      <p:sp>
        <p:nvSpPr>
          <p:cNvPr id="4" name="Slide Number Placeholder 3"/>
          <p:cNvSpPr>
            <a:spLocks noGrp="1"/>
          </p:cNvSpPr>
          <p:nvPr>
            <p:ph type="sldNum" sz="quarter" idx="10"/>
          </p:nvPr>
        </p:nvSpPr>
        <p:spPr/>
        <p:txBody>
          <a:bodyPr/>
          <a:lstStyle/>
          <a:p>
            <a:pPr defTabSz="919155">
              <a:defRPr/>
            </a:pPr>
            <a:fld id="{DBA2C2E2-0E08-480B-A22D-C2F2EBF6A27D}" type="slidenum">
              <a:rPr lang="en-US">
                <a:solidFill>
                  <a:srgbClr val="000000"/>
                </a:solidFill>
              </a:rPr>
              <a:pPr defTabSz="919155">
                <a:defRPr/>
              </a:pPr>
              <a:t>12</a:t>
            </a:fld>
            <a:endParaRPr lang="en-US" dirty="0">
              <a:solidFill>
                <a:srgbClr val="000000"/>
              </a:solidFill>
            </a:endParaRPr>
          </a:p>
        </p:txBody>
      </p:sp>
    </p:spTree>
    <p:extLst>
      <p:ext uri="{BB962C8B-B14F-4D97-AF65-F5344CB8AC3E}">
        <p14:creationId xmlns:p14="http://schemas.microsoft.com/office/powerpoint/2010/main" val="915801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Before we can define the elements within a rubric, let’s review the various components of each type of rubric.  In an analytic rubric, the skills are typically listed on the far-left column. Some skills may need to be broken down further into skill components. If the skill is too broad or requires too much description to capture all the essential elements, it may be helpful to break into multiple skill components.  For example, communication skills require multiple elements.  Good communicators need to listen, speak clearly, and use and understand nonverbal cues. You may add additional skill components to help students, employers, and teachers understand all the elements involved with communication skills. </a:t>
            </a:r>
          </a:p>
          <a:p>
            <a:endParaRPr lang="en-US" dirty="0"/>
          </a:p>
          <a:p>
            <a:r>
              <a:rPr lang="en-US" dirty="0"/>
              <a:t>The performance levels are across the top of the rubric and describe the quality of performance for each skill. The descriptor provides the description of what each skill looks like across each level of performance. </a:t>
            </a:r>
          </a:p>
        </p:txBody>
      </p:sp>
      <p:sp>
        <p:nvSpPr>
          <p:cNvPr id="4" name="Slide Number Placeholder 3"/>
          <p:cNvSpPr>
            <a:spLocks noGrp="1"/>
          </p:cNvSpPr>
          <p:nvPr>
            <p:ph type="sldNum" sz="quarter" idx="10"/>
          </p:nvPr>
        </p:nvSpPr>
        <p:spPr/>
        <p:txBody>
          <a:bodyPr/>
          <a:lstStyle/>
          <a:p>
            <a:pPr defTabSz="919155">
              <a:defRPr/>
            </a:pPr>
            <a:fld id="{DBA2C2E2-0E08-480B-A22D-C2F2EBF6A27D}" type="slidenum">
              <a:rPr lang="en-US">
                <a:solidFill>
                  <a:srgbClr val="000000"/>
                </a:solidFill>
              </a:rPr>
              <a:pPr defTabSz="919155">
                <a:defRPr/>
              </a:pPr>
              <a:t>13</a:t>
            </a:fld>
            <a:endParaRPr lang="en-US" dirty="0">
              <a:solidFill>
                <a:srgbClr val="000000"/>
              </a:solidFill>
            </a:endParaRPr>
          </a:p>
        </p:txBody>
      </p:sp>
    </p:spTree>
    <p:extLst>
      <p:ext uri="{BB962C8B-B14F-4D97-AF65-F5344CB8AC3E}">
        <p14:creationId xmlns:p14="http://schemas.microsoft.com/office/powerpoint/2010/main" val="2163238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components of a holistic rubric are similar but located in different places. In this rubric, the skills are “respect of others” and “workplace skills,” which are then further broken down into skill components.  The performance levels here are the rating scale, and the descriptors describe the quality of performance.  However, in the holistic rubric the descriptors are the same for each skill.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14</a:t>
            </a:fld>
            <a:endParaRPr lang="en-US" dirty="0"/>
          </a:p>
        </p:txBody>
      </p:sp>
    </p:spTree>
    <p:extLst>
      <p:ext uri="{BB962C8B-B14F-4D97-AF65-F5344CB8AC3E}">
        <p14:creationId xmlns:p14="http://schemas.microsoft.com/office/powerpoint/2010/main" val="4242648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holistic scale rubric from Massachusetts.  This rubric measures skills such as attendance and punctuality, motivation and initiative, and communication.  The descriptors are highlighted in the red box.  Each skill is rated using this 1 to 5 scale, ranging from “Performance Improvement Needed” to “Advanced.”  The description of performance is the same for all the skills.</a:t>
            </a:r>
          </a:p>
        </p:txBody>
      </p:sp>
      <p:sp>
        <p:nvSpPr>
          <p:cNvPr id="4" name="Slide Number Placeholder 3"/>
          <p:cNvSpPr>
            <a:spLocks noGrp="1"/>
          </p:cNvSpPr>
          <p:nvPr>
            <p:ph type="sldNum" sz="quarter" idx="10"/>
          </p:nvPr>
        </p:nvSpPr>
        <p:spPr/>
        <p:txBody>
          <a:bodyPr/>
          <a:lstStyle/>
          <a:p>
            <a:pPr defTabSz="919155">
              <a:defRPr/>
            </a:pPr>
            <a:fld id="{DBA2C2E2-0E08-480B-A22D-C2F2EBF6A27D}" type="slidenum">
              <a:rPr lang="en-US">
                <a:solidFill>
                  <a:srgbClr val="000000"/>
                </a:solidFill>
              </a:rPr>
              <a:pPr defTabSz="919155">
                <a:defRPr/>
              </a:pPr>
              <a:t>15</a:t>
            </a:fld>
            <a:endParaRPr lang="en-US" dirty="0">
              <a:solidFill>
                <a:srgbClr val="000000"/>
              </a:solidFill>
            </a:endParaRPr>
          </a:p>
        </p:txBody>
      </p:sp>
    </p:spTree>
    <p:extLst>
      <p:ext uri="{BB962C8B-B14F-4D97-AF65-F5344CB8AC3E}">
        <p14:creationId xmlns:p14="http://schemas.microsoft.com/office/powerpoint/2010/main" val="2904760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holistic example from South Dakota.  Students are rated on skills and behaviors such as attentive to guests’ needs and demonstrates proper telephone etiquette.  The descriptors are highlighted in the red box.  In this example, the descriptors focus on the frequency with which students exhibit the behavior without supervision.  Students can be rated as “mastered,” “improvement,” “attempted,” or “not applicable.” </a:t>
            </a:r>
          </a:p>
        </p:txBody>
      </p:sp>
      <p:sp>
        <p:nvSpPr>
          <p:cNvPr id="4" name="Slide Number Placeholder 3"/>
          <p:cNvSpPr>
            <a:spLocks noGrp="1"/>
          </p:cNvSpPr>
          <p:nvPr>
            <p:ph type="sldNum" sz="quarter" idx="10"/>
          </p:nvPr>
        </p:nvSpPr>
        <p:spPr/>
        <p:txBody>
          <a:bodyPr/>
          <a:lstStyle/>
          <a:p>
            <a:pPr defTabSz="919155">
              <a:defRPr/>
            </a:pPr>
            <a:fld id="{DBA2C2E2-0E08-480B-A22D-C2F2EBF6A27D}" type="slidenum">
              <a:rPr lang="en-US">
                <a:solidFill>
                  <a:srgbClr val="000000"/>
                </a:solidFill>
              </a:rPr>
              <a:pPr defTabSz="919155">
                <a:defRPr/>
              </a:pPr>
              <a:t>16</a:t>
            </a:fld>
            <a:endParaRPr lang="en-US" dirty="0">
              <a:solidFill>
                <a:srgbClr val="000000"/>
              </a:solidFill>
            </a:endParaRPr>
          </a:p>
        </p:txBody>
      </p:sp>
    </p:spTree>
    <p:extLst>
      <p:ext uri="{BB962C8B-B14F-4D97-AF65-F5344CB8AC3E}">
        <p14:creationId xmlns:p14="http://schemas.microsoft.com/office/powerpoint/2010/main" val="422247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an analytic rubric from Arizona.  This rubric is focused on communication and breaks it down to two criteria.  How the performance is described across the performance levels is different for “delivers content accurately” and “persuades others.” This is the customized descriptor for each skill.  An analytic rubric provides additional detail on what each skill looks like across multiple levels of performance. </a:t>
            </a:r>
          </a:p>
        </p:txBody>
      </p:sp>
      <p:sp>
        <p:nvSpPr>
          <p:cNvPr id="4" name="Slide Number Placeholder 3"/>
          <p:cNvSpPr>
            <a:spLocks noGrp="1"/>
          </p:cNvSpPr>
          <p:nvPr>
            <p:ph type="sldNum" sz="quarter" idx="10"/>
          </p:nvPr>
        </p:nvSpPr>
        <p:spPr/>
        <p:txBody>
          <a:bodyPr/>
          <a:lstStyle/>
          <a:p>
            <a:pPr defTabSz="919155">
              <a:defRPr/>
            </a:pPr>
            <a:fld id="{DBA2C2E2-0E08-480B-A22D-C2F2EBF6A27D}" type="slidenum">
              <a:rPr lang="en-US">
                <a:solidFill>
                  <a:srgbClr val="000000"/>
                </a:solidFill>
              </a:rPr>
              <a:pPr defTabSz="919155">
                <a:defRPr/>
              </a:pPr>
              <a:t>17</a:t>
            </a:fld>
            <a:endParaRPr lang="en-US" dirty="0">
              <a:solidFill>
                <a:srgbClr val="000000"/>
              </a:solidFill>
            </a:endParaRPr>
          </a:p>
        </p:txBody>
      </p:sp>
    </p:spTree>
    <p:extLst>
      <p:ext uri="{BB962C8B-B14F-4D97-AF65-F5344CB8AC3E}">
        <p14:creationId xmlns:p14="http://schemas.microsoft.com/office/powerpoint/2010/main" val="274023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analytic rubric example from Ohio.  The scale provides a unique description of performance for all the skills, such as workplace and career navigation as well as creativity and innovation.</a:t>
            </a:r>
          </a:p>
        </p:txBody>
      </p:sp>
      <p:sp>
        <p:nvSpPr>
          <p:cNvPr id="4" name="Slide Number Placeholder 3"/>
          <p:cNvSpPr>
            <a:spLocks noGrp="1"/>
          </p:cNvSpPr>
          <p:nvPr>
            <p:ph type="sldNum" sz="quarter" idx="10"/>
          </p:nvPr>
        </p:nvSpPr>
        <p:spPr/>
        <p:txBody>
          <a:bodyPr/>
          <a:lstStyle/>
          <a:p>
            <a:pPr defTabSz="919155">
              <a:defRPr/>
            </a:pPr>
            <a:fld id="{DBA2C2E2-0E08-480B-A22D-C2F2EBF6A27D}" type="slidenum">
              <a:rPr lang="en-US">
                <a:solidFill>
                  <a:srgbClr val="000000"/>
                </a:solidFill>
              </a:rPr>
              <a:pPr defTabSz="919155">
                <a:defRPr/>
              </a:pPr>
              <a:t>18</a:t>
            </a:fld>
            <a:endParaRPr lang="en-US" dirty="0">
              <a:solidFill>
                <a:srgbClr val="000000"/>
              </a:solidFill>
            </a:endParaRPr>
          </a:p>
        </p:txBody>
      </p:sp>
    </p:spTree>
    <p:extLst>
      <p:ext uri="{BB962C8B-B14F-4D97-AF65-F5344CB8AC3E}">
        <p14:creationId xmlns:p14="http://schemas.microsoft.com/office/powerpoint/2010/main" val="3824987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team, use the Decision Point 2 section of the handout 3 to discuss and capture notes for the rubric type that best fits your local context. </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19</a:t>
            </a:fld>
            <a:endParaRPr lang="en-US" dirty="0"/>
          </a:p>
        </p:txBody>
      </p:sp>
    </p:spTree>
    <p:extLst>
      <p:ext uri="{BB962C8B-B14F-4D97-AF65-F5344CB8AC3E}">
        <p14:creationId xmlns:p14="http://schemas.microsoft.com/office/powerpoint/2010/main" val="2236559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is part of a five-part series.  We recommend that you first review Module 1: Selecting Appropriate Measures before continuing in this module.  The first module provides an overview of the various types of measures and outlines decisions points needed to select which type of measure will best fit your local context and needs.  Module 2 focuses on the decision points to create a work-based learning portfolio.  If you are developing a rubric to assess a work-based learning portfolio, we recommend that you complete Module 2. Module 4 is focused on developing measures to collect employer feedback, and Module 5 highlights the decision points to create a student self-assessment.  For this module, we’ll be taking a deep dive on rubrics.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a:t>
            </a:fld>
            <a:endParaRPr lang="en-US" dirty="0"/>
          </a:p>
        </p:txBody>
      </p:sp>
    </p:spTree>
    <p:extLst>
      <p:ext uri="{BB962C8B-B14F-4D97-AF65-F5344CB8AC3E}">
        <p14:creationId xmlns:p14="http://schemas.microsoft.com/office/powerpoint/2010/main" val="3113525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determined which type of rubric, the next decision point is to define the skills for the artifact scoring rubric.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20</a:t>
            </a:fld>
            <a:endParaRPr lang="en-US" dirty="0"/>
          </a:p>
        </p:txBody>
      </p:sp>
    </p:spTree>
    <p:extLst>
      <p:ext uri="{BB962C8B-B14F-4D97-AF65-F5344CB8AC3E}">
        <p14:creationId xmlns:p14="http://schemas.microsoft.com/office/powerpoint/2010/main" val="811724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skills within the rubric should focus on what the student develops or learns during the course of the work-based learning experience.  The rubric should emphasize what is measured. Some examples could include employability skills or career readiness competencies.  As you develop your rubric, it is important that the skills are distinct and focused so that they are clearly differentiated.  Your rubric will be easier to follow if the skills are sequenced and build upon one another. </a:t>
            </a:r>
          </a:p>
        </p:txBody>
      </p:sp>
      <p:sp>
        <p:nvSpPr>
          <p:cNvPr id="4" name="Slide Number Placeholder 3"/>
          <p:cNvSpPr>
            <a:spLocks noGrp="1"/>
          </p:cNvSpPr>
          <p:nvPr>
            <p:ph type="sldNum" sz="quarter" idx="10"/>
          </p:nvPr>
        </p:nvSpPr>
        <p:spPr/>
        <p:txBody>
          <a:bodyPr/>
          <a:lstStyle/>
          <a:p>
            <a:pPr defTabSz="919155">
              <a:defRPr/>
            </a:pPr>
            <a:fld id="{DBA2C2E2-0E08-480B-A22D-C2F2EBF6A27D}" type="slidenum">
              <a:rPr lang="en-US">
                <a:solidFill>
                  <a:srgbClr val="000000"/>
                </a:solidFill>
              </a:rPr>
              <a:pPr defTabSz="919155">
                <a:defRPr/>
              </a:pPr>
              <a:t>21</a:t>
            </a:fld>
            <a:endParaRPr lang="en-US" dirty="0">
              <a:solidFill>
                <a:srgbClr val="000000"/>
              </a:solidFill>
            </a:endParaRPr>
          </a:p>
        </p:txBody>
      </p:sp>
    </p:spTree>
    <p:extLst>
      <p:ext uri="{BB962C8B-B14F-4D97-AF65-F5344CB8AC3E}">
        <p14:creationId xmlns:p14="http://schemas.microsoft.com/office/powerpoint/2010/main" val="2868348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content of the rubric should be based on the types of knowledge and skills you defined in Module 1.  The knowledge and skills are what is measured from the work-based learning experience, and the rubric should go into greater detail describing what each knowledge and skill looks like across the various performance levels.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22</a:t>
            </a:fld>
            <a:endParaRPr lang="en-US" dirty="0"/>
          </a:p>
        </p:txBody>
      </p:sp>
    </p:spTree>
    <p:extLst>
      <p:ext uri="{BB962C8B-B14F-4D97-AF65-F5344CB8AC3E}">
        <p14:creationId xmlns:p14="http://schemas.microsoft.com/office/powerpoint/2010/main" val="2598255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rubric example from Tennessee.  This rubric defines employability skills but doesn’t break down to the skill component.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23</a:t>
            </a:fld>
            <a:endParaRPr lang="en-US" dirty="0"/>
          </a:p>
        </p:txBody>
      </p:sp>
    </p:spTree>
    <p:extLst>
      <p:ext uri="{BB962C8B-B14F-4D97-AF65-F5344CB8AC3E}">
        <p14:creationId xmlns:p14="http://schemas.microsoft.com/office/powerpoint/2010/main" val="3233269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technical skills from Massachusetts.  It includes technical skills such as graphic design, photo editing, child development, and cooking.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24</a:t>
            </a:fld>
            <a:endParaRPr lang="en-US" dirty="0"/>
          </a:p>
        </p:txBody>
      </p:sp>
    </p:spTree>
    <p:extLst>
      <p:ext uri="{BB962C8B-B14F-4D97-AF65-F5344CB8AC3E}">
        <p14:creationId xmlns:p14="http://schemas.microsoft.com/office/powerpoint/2010/main" val="3206711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consider further defining the skills and knowledge within your rubric, there are a few key considerations. First, what does each knowledge and skill look like for students during a work-based learning experience?  Your rubric will provide the details describing what each skill will look like in a work-based learning context that is developmentally appropriate at the student level.  For example, what does customer service look like?  The rubric may describe indicators such as responds to customers’ needs, seeks out resources for the customer, interacts politely, and provides alternative solutions. </a:t>
            </a:r>
          </a:p>
          <a:p>
            <a:endParaRPr lang="en-US" dirty="0"/>
          </a:p>
          <a:p>
            <a:r>
              <a:rPr lang="en-US" dirty="0"/>
              <a:t>As you develop the descriptors, it is important that you consider the source of evidence.  Will you see evidence of this skill or knowledge in a student artifact or only by observing the student in the workplace?  If you plan on the rubric being used in a portfolio assessing artifacts, then it is important that the skills and descriptors are evident in artifacts.</a:t>
            </a:r>
          </a:p>
          <a:p>
            <a:endParaRPr lang="en-US" dirty="0"/>
          </a:p>
          <a:p>
            <a:r>
              <a:rPr lang="en-US" dirty="0"/>
              <a:t>Each skill must be concise and structured so that students, educators, and employers can easily understand the rubric.  For example, you may have one skill such as communication that includes many elements to describe what high-quality communication would look like in a workplace setting.  Combining the text to describe speaking, listening, writing, and all the elements of communication may become too cumbersome.  One strategy to address this issue is to break up the skills into skill components.  This keeps the main component of communication while highlighting the various components in a concise, easy-to-understand method.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25</a:t>
            </a:fld>
            <a:endParaRPr lang="en-US" dirty="0"/>
          </a:p>
        </p:txBody>
      </p:sp>
    </p:spTree>
    <p:extLst>
      <p:ext uri="{BB962C8B-B14F-4D97-AF65-F5344CB8AC3E}">
        <p14:creationId xmlns:p14="http://schemas.microsoft.com/office/powerpoint/2010/main" val="1427228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was described in Module 1, collecting stakeholder feedback is an excellent approach to help define the skills and skill components within your rubric.  As you work with stakeholders to determine which types of knowledge and skills should be measured, you can work with this group further to get feedback on describing the skills within a rubric. You can collect stakeholder feedback from educators such as </a:t>
            </a:r>
            <a:r>
              <a:rPr lang="en-US"/>
              <a:t>CTE</a:t>
            </a:r>
            <a:r>
              <a:rPr lang="en-US" dirty="0"/>
              <a:t> teachers, counselors, work-based learning coordinators, administrators, and representatives from business and industry.  To collect their feedback, you could convene in-person meetings to work together to define the knowledge and skills for the rubric, conduct a survey or focus group to gather their insights on the most critical skills, or have stakeholders review and comment on drafts of the rubric skills. </a:t>
            </a:r>
          </a:p>
          <a:p>
            <a:endParaRPr lang="en-US" dirty="0"/>
          </a:p>
          <a:p>
            <a:r>
              <a:rPr lang="en-US" dirty="0"/>
              <a:t>Another approach to help define the knowledge and skills is to adopt or modify a national or existing framework.  This approach is particularly helpful for employability skills. In addition, industries or local employers may have existing lists that outline the types of skills and knowledge that they require from their employees that schools could adopt.  These lists, particularly for any technical skills, may need to be modified so that they are attainable for students.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26</a:t>
            </a:fld>
            <a:endParaRPr lang="en-US" dirty="0"/>
          </a:p>
        </p:txBody>
      </p:sp>
    </p:spTree>
    <p:extLst>
      <p:ext uri="{BB962C8B-B14F-4D97-AF65-F5344CB8AC3E}">
        <p14:creationId xmlns:p14="http://schemas.microsoft.com/office/powerpoint/2010/main" val="1191327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you define the skills within your rubric, use the guiding questions on Handout 3, Decision Point 3.</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27</a:t>
            </a:fld>
            <a:endParaRPr lang="en-US" dirty="0"/>
          </a:p>
        </p:txBody>
      </p:sp>
    </p:spTree>
    <p:extLst>
      <p:ext uri="{BB962C8B-B14F-4D97-AF65-F5344CB8AC3E}">
        <p14:creationId xmlns:p14="http://schemas.microsoft.com/office/powerpoint/2010/main" val="2464316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Decision Point 4 is to define the performance levels for the rubric.</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28</a:t>
            </a:fld>
            <a:endParaRPr lang="en-US" dirty="0"/>
          </a:p>
        </p:txBody>
      </p:sp>
    </p:spTree>
    <p:extLst>
      <p:ext uri="{BB962C8B-B14F-4D97-AF65-F5344CB8AC3E}">
        <p14:creationId xmlns:p14="http://schemas.microsoft.com/office/powerpoint/2010/main" val="671170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Performance levels describe students’ skill performance or development of specific skills across the multiple levels. They differentiate the quality of the development of knowledge and skills.  By being able to see the difference in the quality of the skill development, students, educators, and employers can determine progress or growth of skills.</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29</a:t>
            </a:fld>
            <a:endParaRPr lang="en-US" dirty="0"/>
          </a:p>
        </p:txBody>
      </p:sp>
    </p:spTree>
    <p:extLst>
      <p:ext uri="{BB962C8B-B14F-4D97-AF65-F5344CB8AC3E}">
        <p14:creationId xmlns:p14="http://schemas.microsoft.com/office/powerpoint/2010/main" val="4176543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objectives for this module are to explore rubrics as a measure of work-based learning and discuss the key decisions in creating a rubric to assess work-based learning.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a:t>
            </a:fld>
            <a:endParaRPr lang="en-US" dirty="0"/>
          </a:p>
        </p:txBody>
      </p:sp>
    </p:spTree>
    <p:extLst>
      <p:ext uri="{BB962C8B-B14F-4D97-AF65-F5344CB8AC3E}">
        <p14:creationId xmlns:p14="http://schemas.microsoft.com/office/powerpoint/2010/main" val="1951763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to developing performance levels is to determine the number to include in the rubric. It is important that the rubric has sufficient number to capture student progress and growth but not so many performance levels that it becomes difficult to differentiate performance, particularly in the middle levels.  To avoid an over scoring of average ratings, consider an even number of performance levels.</a:t>
            </a:r>
          </a:p>
          <a:p>
            <a:endParaRPr lang="en-US" dirty="0"/>
          </a:p>
          <a:p>
            <a:r>
              <a:rPr lang="en-US" dirty="0"/>
              <a:t>Next, determine how the performance levels will be represented either using qualitative or quantitative descriptions, or both.  Quantitative labels may more easily translate to a weighted score or grade.  However, relying on solely quantitative labels may encourage students to focus on the rating and not the description of the performance.</a:t>
            </a:r>
          </a:p>
          <a:p>
            <a:endParaRPr lang="en-US" dirty="0"/>
          </a:p>
          <a:p>
            <a:r>
              <a:rPr lang="en-US" dirty="0"/>
              <a:t>Finally, define the performance level labels.  States and districts may want to use the same performance level labels as other existing rubrics particularly any focused on college and career readiness initiatives. It is important that any qualitative levels describe the quality of the performance at a student level. </a:t>
            </a:r>
          </a:p>
          <a:p>
            <a:endParaRPr lang="en-US" dirty="0"/>
          </a:p>
          <a:p>
            <a:endParaRPr lang="en-US" dirty="0"/>
          </a:p>
        </p:txBody>
      </p:sp>
      <p:sp>
        <p:nvSpPr>
          <p:cNvPr id="4" name="Slide Number Placeholder 3"/>
          <p:cNvSpPr>
            <a:spLocks noGrp="1"/>
          </p:cNvSpPr>
          <p:nvPr>
            <p:ph type="sldNum" sz="quarter" idx="10"/>
          </p:nvPr>
        </p:nvSpPr>
        <p:spPr/>
        <p:txBody>
          <a:bodyPr/>
          <a:lstStyle/>
          <a:p>
            <a:pPr defTabSz="919155">
              <a:defRPr/>
            </a:pPr>
            <a:fld id="{DBA2C2E2-0E08-480B-A22D-C2F2EBF6A27D}" type="slidenum">
              <a:rPr lang="en-US">
                <a:solidFill>
                  <a:srgbClr val="000000"/>
                </a:solidFill>
              </a:rPr>
              <a:pPr defTabSz="919155">
                <a:defRPr/>
              </a:pPr>
              <a:t>30</a:t>
            </a:fld>
            <a:endParaRPr lang="en-US" dirty="0">
              <a:solidFill>
                <a:srgbClr val="000000"/>
              </a:solidFill>
            </a:endParaRPr>
          </a:p>
        </p:txBody>
      </p:sp>
    </p:spTree>
    <p:extLst>
      <p:ext uri="{BB962C8B-B14F-4D97-AF65-F5344CB8AC3E}">
        <p14:creationId xmlns:p14="http://schemas.microsoft.com/office/powerpoint/2010/main" val="3763131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highlights the various performance level details from the rubrics we collected in our document scan.  The majority of rubrics had four performance levels, and all the rubrics had three to six performance levels.  The labels for the performance levels also varied with the majority using qualitative descriptors or both.  </a:t>
            </a:r>
          </a:p>
        </p:txBody>
      </p:sp>
      <p:sp>
        <p:nvSpPr>
          <p:cNvPr id="4" name="Slide Number Placeholder 3"/>
          <p:cNvSpPr>
            <a:spLocks noGrp="1"/>
          </p:cNvSpPr>
          <p:nvPr>
            <p:ph type="sldNum" sz="quarter" idx="10"/>
          </p:nvPr>
        </p:nvSpPr>
        <p:spPr/>
        <p:txBody>
          <a:bodyPr/>
          <a:lstStyle/>
          <a:p>
            <a:pPr defTabSz="919155">
              <a:defRPr/>
            </a:pPr>
            <a:fld id="{DBA2C2E2-0E08-480B-A22D-C2F2EBF6A27D}" type="slidenum">
              <a:rPr lang="en-US">
                <a:solidFill>
                  <a:srgbClr val="000000"/>
                </a:solidFill>
              </a:rPr>
              <a:pPr defTabSz="919155">
                <a:defRPr/>
              </a:pPr>
              <a:t>31</a:t>
            </a:fld>
            <a:endParaRPr lang="en-US" dirty="0">
              <a:solidFill>
                <a:srgbClr val="000000"/>
              </a:solidFill>
            </a:endParaRPr>
          </a:p>
        </p:txBody>
      </p:sp>
    </p:spTree>
    <p:extLst>
      <p:ext uri="{BB962C8B-B14F-4D97-AF65-F5344CB8AC3E}">
        <p14:creationId xmlns:p14="http://schemas.microsoft.com/office/powerpoint/2010/main" val="1917112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Handout 3, Decision Point 4 to discuss and capture your notes for determining your rubric’s performance levels.</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32</a:t>
            </a:fld>
            <a:endParaRPr lang="en-US" dirty="0"/>
          </a:p>
        </p:txBody>
      </p:sp>
    </p:spTree>
    <p:extLst>
      <p:ext uri="{BB962C8B-B14F-4D97-AF65-F5344CB8AC3E}">
        <p14:creationId xmlns:p14="http://schemas.microsoft.com/office/powerpoint/2010/main" val="664730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determined the skills and number of performance levels of your rubric, you will need to define the descriptors for the artifact scoring rubric.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33</a:t>
            </a:fld>
            <a:endParaRPr lang="en-US" dirty="0"/>
          </a:p>
        </p:txBody>
      </p:sp>
    </p:spTree>
    <p:extLst>
      <p:ext uri="{BB962C8B-B14F-4D97-AF65-F5344CB8AC3E}">
        <p14:creationId xmlns:p14="http://schemas.microsoft.com/office/powerpoint/2010/main" val="3188478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rubrics, descriptors are a description of the quality or its absence for each knowledge and skill.  The purpose of descriptors is to illustrate the quality of skill development, which can help further guide students to improve on those skills.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34</a:t>
            </a:fld>
            <a:endParaRPr lang="en-US" dirty="0"/>
          </a:p>
        </p:txBody>
      </p:sp>
    </p:spTree>
    <p:extLst>
      <p:ext uri="{BB962C8B-B14F-4D97-AF65-F5344CB8AC3E}">
        <p14:creationId xmlns:p14="http://schemas.microsoft.com/office/powerpoint/2010/main" val="3979273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a reminder, the descriptor provides the description of what each skill looks like across each level of performance in an analytic rubric. In a rubric with a holistic scale, the descriptors describe the level of performance. </a:t>
            </a:r>
          </a:p>
        </p:txBody>
      </p:sp>
      <p:sp>
        <p:nvSpPr>
          <p:cNvPr id="4" name="Slide Number Placeholder 3"/>
          <p:cNvSpPr>
            <a:spLocks noGrp="1"/>
          </p:cNvSpPr>
          <p:nvPr>
            <p:ph type="sldNum" sz="quarter" idx="10"/>
          </p:nvPr>
        </p:nvSpPr>
        <p:spPr/>
        <p:txBody>
          <a:bodyPr/>
          <a:lstStyle/>
          <a:p>
            <a:pPr marL="0" marR="0" lvl="0" indent="0" algn="r" defTabSz="919155"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a:ln>
                  <a:noFill/>
                </a:ln>
                <a:solidFill>
                  <a:srgbClr val="000000"/>
                </a:solidFill>
                <a:effectLst/>
                <a:uLnTx/>
                <a:uFillTx/>
                <a:latin typeface="ITC Franklin Gothic Std Bk Cd"/>
                <a:ea typeface="ＭＳ Ｐゴシック" charset="-128"/>
                <a:cs typeface="+mn-cs"/>
              </a:rPr>
              <a:pPr marL="0" marR="0" lvl="0" indent="0" algn="r" defTabSz="919155"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2991620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to define the rubric descriptors is to convene a working group of interested stakeholders.  The group can include state or district policymakers, CTE teachers, counselors, work-based learning coordinators, and representatives from business and industry.  The group will be actively involved in developing the rubric, so you may want to consider a manageable size of partners who will be invested in developing the rubric.  This group could be a small sample of the stakeholders engaged in Module 1 to provide feedback on the knowledge and skills.</a:t>
            </a:r>
          </a:p>
          <a:p>
            <a:endParaRPr lang="en-US" dirty="0"/>
          </a:p>
          <a:p>
            <a:r>
              <a:rPr lang="en-US" dirty="0"/>
              <a:t>Next, have the working group members review the existing list of knowledge and skills identified in Module 1. This working group may review the feedback collected on the knowledge and skills and determine the final list of knowledge and skills to serve as the basis for the rubric.  For a sample of existing knowledge and skills from other states and districts, review Handout 1, the Skills Bank, on page 12.</a:t>
            </a:r>
          </a:p>
          <a:p>
            <a:endParaRPr lang="en-US" dirty="0"/>
          </a:p>
          <a:p>
            <a:r>
              <a:rPr lang="en-US" dirty="0"/>
              <a:t>In addition to reviewing the list of knowledge and skills to serve as the basis of the rubric descriptors, the working group should review existing frameworks, career readiness standards, and other state or local examples to identify possible descriptor language and map to the skills of the rubric.  These standards and examples will also serve as reference for the final step of defining proficiency. </a:t>
            </a:r>
          </a:p>
          <a:p>
            <a:endParaRPr lang="en-US" dirty="0"/>
          </a:p>
          <a:p>
            <a:r>
              <a:rPr lang="en-US" dirty="0"/>
              <a:t>The working group can define proficiency by first determining which performance level is proficient.  In a rubric with four performance levels, the second to highest performance level is typically proficient.  Then, as a group, they should develop a description of the quality of performance for each skill at the proficient level.  One way to do this is to refer to the existing standards, frameworks, or examples for a definition of proficiency. Another approach is to analyze student work samples from work-based learning experiences with the working group.  The analysis can help you identify the types of skills and knowledge students demonstrate from their work-based learning experience and develop a description. The group can analyze the work samples and sort the quality into the levels of performance.  This sorting can help define what proficiency looks like for the rubric skills as well as the other performance levels.  After the working group has defined the proficient level, complete the description for the remaining performance levels.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36</a:t>
            </a:fld>
            <a:endParaRPr lang="en-US" dirty="0"/>
          </a:p>
        </p:txBody>
      </p:sp>
    </p:spTree>
    <p:extLst>
      <p:ext uri="{BB962C8B-B14F-4D97-AF65-F5344CB8AC3E}">
        <p14:creationId xmlns:p14="http://schemas.microsoft.com/office/powerpoint/2010/main" val="1935170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When developing the descriptors, it is important that they are parallel in sequence and build upon one another.  The descriptors need to have consistent grammatical style across skills and performance level. In addition, they should be unique across skills and performance levels to ensure that students, employers, school staff, and others reviewing student performance can differentiate between the skills and performance levels.  If you’ve described two descriptors too similarly, it will become difficult to interpret student development of those skills and to provide valid and reliable results. </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37</a:t>
            </a:fld>
            <a:endParaRPr lang="en-US" dirty="0"/>
          </a:p>
        </p:txBody>
      </p:sp>
    </p:spTree>
    <p:extLst>
      <p:ext uri="{BB962C8B-B14F-4D97-AF65-F5344CB8AC3E}">
        <p14:creationId xmlns:p14="http://schemas.microsoft.com/office/powerpoint/2010/main" val="1831532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holistic rubric, there are common descriptors that are used across all the skills to describe the quality of student performance. There are two common approaches to defining descriptors for a holistic rubric: quality and frequency. The quality approach focuses on describing the quality of the student performance or skill development.  These descriptors often start with a Likert-scale statement and then further describe what the scale means in quality of performance.  The second approach focuses on the frequency with which a student demonstrates or performs a skill or behavior.  For example, a student is “advanced” if he or she demonstrates the skill or behavior 70% or more of the time.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38</a:t>
            </a:fld>
            <a:endParaRPr lang="en-US" dirty="0"/>
          </a:p>
        </p:txBody>
      </p:sp>
    </p:spTree>
    <p:extLst>
      <p:ext uri="{BB962C8B-B14F-4D97-AF65-F5344CB8AC3E}">
        <p14:creationId xmlns:p14="http://schemas.microsoft.com/office/powerpoint/2010/main" val="25667738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the quality approach from Massachusetts.  The descriptors focus on describing the quality of performance for skill from “performance improvement needed” to “advanced.”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39</a:t>
            </a:fld>
            <a:endParaRPr lang="en-US" dirty="0"/>
          </a:p>
        </p:txBody>
      </p:sp>
    </p:spTree>
    <p:extLst>
      <p:ext uri="{BB962C8B-B14F-4D97-AF65-F5344CB8AC3E}">
        <p14:creationId xmlns:p14="http://schemas.microsoft.com/office/powerpoint/2010/main" val="3037944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we’ll provide a brief overview of rubrics and their benefits to assessing work-based learning.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a:t>
            </a:fld>
            <a:endParaRPr lang="en-US" dirty="0"/>
          </a:p>
        </p:txBody>
      </p:sp>
    </p:spTree>
    <p:extLst>
      <p:ext uri="{BB962C8B-B14F-4D97-AF65-F5344CB8AC3E}">
        <p14:creationId xmlns:p14="http://schemas.microsoft.com/office/powerpoint/2010/main" val="18706471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the frequency approach from South Dakota.  You can see the descriptors describe the frequency of the student behavior from “mastered” to “attempted.”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40</a:t>
            </a:fld>
            <a:endParaRPr lang="en-US" dirty="0"/>
          </a:p>
        </p:txBody>
      </p:sp>
    </p:spTree>
    <p:extLst>
      <p:ext uri="{BB962C8B-B14F-4D97-AF65-F5344CB8AC3E}">
        <p14:creationId xmlns:p14="http://schemas.microsoft.com/office/powerpoint/2010/main" val="4262146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convened your working group, use the guidance on Handout 3, Decision Point 5 to define your rubric descriptors.  Use the handout and guidance to create draft rubric descriptors.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41</a:t>
            </a:fld>
            <a:endParaRPr lang="en-US" dirty="0"/>
          </a:p>
        </p:txBody>
      </p:sp>
    </p:spTree>
    <p:extLst>
      <p:ext uri="{BB962C8B-B14F-4D97-AF65-F5344CB8AC3E}">
        <p14:creationId xmlns:p14="http://schemas.microsoft.com/office/powerpoint/2010/main" val="1013384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third module in our work-based learning measures series focused on the five key decisions to develop a rubric to measure work-based learning.  We discussed the various purposes of using a rubric and the importance of selecting the type of rubric, either holistic or analytic.  The third decision point addressed was defining the skills for the rubric and then the performance levels.  Finally, we highlighted how to define the descriptors for the rubric.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21160832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this module is part of a series on measuring work-based learning.  Please feel free to return to Module 1, which introduces the modules and provide more details on defining skills and knowledge.  If you are considering using a rubric with a portfolio, we recommend that you also complete Module 2 focused on portfolios.   We have additional modules that outline the decision points to create employer feedback measures and student self-assessments.  You may want to review these modules as additional items to include in your portfolios.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2472350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solidFill>
                  <a:srgbClr val="000000"/>
                </a:solidFill>
              </a:rPr>
              <a:pPr>
                <a:defRPr/>
              </a:pPr>
              <a:t>48</a:t>
            </a:fld>
            <a:endParaRPr lang="en-US" dirty="0">
              <a:solidFill>
                <a:srgbClr val="000000"/>
              </a:solidFill>
            </a:endParaRPr>
          </a:p>
        </p:txBody>
      </p:sp>
    </p:spTree>
    <p:extLst>
      <p:ext uri="{BB962C8B-B14F-4D97-AF65-F5344CB8AC3E}">
        <p14:creationId xmlns:p14="http://schemas.microsoft.com/office/powerpoint/2010/main" val="86141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learn how states and districts measure work-based learning, the College and Career Readiness and Success Center (CCRS Center) conducted a document scan, collecting and analyzing work-based learning measures. States selected included leaders in work-based learning and states who specified in their state Every Student Succeeds Act (ESSA) plans that they plan to use work-based learning as an indicator of career readiness in their state accountability. We also collected documents from the largest two to four districts in each state.  In addition to these measures, we collected related work-based learning resources, such as guidebooks and presentations that often include the context on how to implement the measure. We searched for resources publicly available on state or district websites and found a total of 109 work-based learning measures and resources.  This included 30 employer evaluations, 23 rubrics, 19 self-assessments or self-reflections, seven worklogs, and five portfolios.  The information and decision points were developed based on an analysis of the document scan and a literature scan on each type of measure. </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5</a:t>
            </a:fld>
            <a:endParaRPr lang="en-US" dirty="0"/>
          </a:p>
        </p:txBody>
      </p:sp>
    </p:spTree>
    <p:extLst>
      <p:ext uri="{BB962C8B-B14F-4D97-AF65-F5344CB8AC3E}">
        <p14:creationId xmlns:p14="http://schemas.microsoft.com/office/powerpoint/2010/main" val="511962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rubric is a set of guidelines for evaluating student work. What can rubrics do for measuring student learning from work-based learning?  Rubrics increase consistency of judgment when assessing performance tasks such as work-based learning experiences.  This can help increase reliability when assessing student learning.  Rubrics provide the details or information for feedback and self-assessment.  For example, the rubric describes the skills and knowledge students are expected to develop across performance levels.  This description can be used to provide students with feedback on how to improve to the next performance level.  Rubrics can promote student learning by providing students with quality feedback and clarifying expectation.  Rubrics can provide data that can be aggregated across students to identify areas for improvement.</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6</a:t>
            </a:fld>
            <a:endParaRPr lang="en-US" dirty="0"/>
          </a:p>
        </p:txBody>
      </p:sp>
    </p:spTree>
    <p:extLst>
      <p:ext uri="{BB962C8B-B14F-4D97-AF65-F5344CB8AC3E}">
        <p14:creationId xmlns:p14="http://schemas.microsoft.com/office/powerpoint/2010/main" val="1265588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you develop a rubric, this module outlines five key decisions point you’ll need to consider to develop a work-based learning rubric. The first decision point is to determine the purpose of the rubric. The second decision point is to select the type of rubric.  The next decision point is to define the skills for the rubric, and the next decision point is to define the performance levels of the rubric.  The final decision point is to define the descriptors for the rubric.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a:t>
            </a:fld>
            <a:endParaRPr lang="en-US" dirty="0"/>
          </a:p>
        </p:txBody>
      </p:sp>
    </p:spTree>
    <p:extLst>
      <p:ext uri="{BB962C8B-B14F-4D97-AF65-F5344CB8AC3E}">
        <p14:creationId xmlns:p14="http://schemas.microsoft.com/office/powerpoint/2010/main" val="337459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decision point is to determine the purpose of using a rubric.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2541799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common rubric purposes: student progress and learning and instruction.  Educators typical use rubrics to assess student performance tasks.  Rubrics can provide a clear understanding and description of what the student is expected to do and learn and the level of quality.  Your purpose for using a rubric may be to evaluate student progress on specific skills from their work-based learning experience. A second purpose for using a rubric is to support learning and instruction.  By making the expectations and criteria clear, rubrics can help teachers facilitate high-quality feedback to students, which promotes their learning.  In addition, rubrics can encourage student self-assessment. It is likely that most states, districts, and schools will use rubrics to support both of these purposes. However, determining which purpose to prioritize can help you focus on how to develop the rubric. </a:t>
            </a:r>
          </a:p>
        </p:txBody>
      </p:sp>
      <p:sp>
        <p:nvSpPr>
          <p:cNvPr id="4" name="Slide Number Placeholder 3"/>
          <p:cNvSpPr>
            <a:spLocks noGrp="1"/>
          </p:cNvSpPr>
          <p:nvPr>
            <p:ph type="sldNum" sz="quarter" idx="10"/>
          </p:nvPr>
        </p:nvSpPr>
        <p:spPr/>
        <p:txBody>
          <a:bodyPr/>
          <a:lstStyle/>
          <a:p>
            <a:pPr marL="0" marR="0" lvl="0" indent="0" algn="r" defTabSz="919155"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a:ln>
                  <a:noFill/>
                </a:ln>
                <a:solidFill>
                  <a:srgbClr val="000000"/>
                </a:solidFill>
                <a:effectLst/>
                <a:uLnTx/>
                <a:uFillTx/>
                <a:latin typeface="ITC Franklin Gothic Std Bk Cd"/>
                <a:ea typeface="ＭＳ Ｐゴシック" charset="-128"/>
                <a:cs typeface="+mn-cs"/>
              </a:rPr>
              <a:pPr marL="0" marR="0" lvl="0" indent="0" algn="r" defTabSz="919155"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952573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a:xfrm>
            <a:off x="8755130" y="6507316"/>
            <a:ext cx="157094" cy="153888"/>
          </a:xfrm>
        </p:spPr>
        <p:txBody>
          <a:bodyPr wrap="none"/>
          <a:lstStyle>
            <a:lvl1pPr>
              <a:defRPr sz="1000"/>
            </a:lvl1pPr>
          </a:lstStyle>
          <a:p>
            <a:fld id="{A1A8B8B9-B651-4439-A868-E8F04EF81465}" type="slidenum">
              <a:rPr lang="en-US" smtClean="0"/>
              <a:pPr/>
              <a:t>‹#›</a:t>
            </a:fld>
            <a:endParaRPr lang="en-US" dirty="0"/>
          </a:p>
        </p:txBody>
      </p:sp>
    </p:spTree>
    <p:extLst>
      <p:ext uri="{BB962C8B-B14F-4D97-AF65-F5344CB8AC3E}">
        <p14:creationId xmlns:p14="http://schemas.microsoft.com/office/powerpoint/2010/main" val="2980253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83894" y="2935825"/>
            <a:ext cx="8228331" cy="492443"/>
          </a:xfrm>
        </p:spPr>
        <p:txBody>
          <a:bodyPr/>
          <a:lstStyle/>
          <a:p>
            <a:pPr lvl="0"/>
            <a:r>
              <a:rPr lang="en-US"/>
              <a:t>Click to edit Master text styles</a:t>
            </a:r>
          </a:p>
        </p:txBody>
      </p:sp>
      <p:sp>
        <p:nvSpPr>
          <p:cNvPr id="6" name="Slide Number Placeholder 5"/>
          <p:cNvSpPr>
            <a:spLocks noGrp="1"/>
          </p:cNvSpPr>
          <p:nvPr>
            <p:ph type="sldNum" sz="quarter" idx="12"/>
          </p:nvPr>
        </p:nvSpPr>
        <p:spPr>
          <a:xfrm>
            <a:off x="8755131" y="6545788"/>
            <a:ext cx="117020" cy="115416"/>
          </a:xfrm>
          <a:prstGeom prst="rect">
            <a:avLst/>
          </a:prstGeom>
        </p:spPr>
        <p:txBody>
          <a:bodyPr wrap="none"/>
          <a:lstStyle>
            <a:lvl1pPr>
              <a:defRPr sz="750"/>
            </a:lvl1pPr>
          </a:lstStyle>
          <a:p>
            <a:fld id="{A1A8B8B9-B651-4439-A868-E8F04EF81465}" type="slidenum">
              <a:rPr lang="en-US" kern="0" smtClean="0">
                <a:solidFill>
                  <a:srgbClr val="FFFFFF">
                    <a:lumMod val="75000"/>
                  </a:srgbClr>
                </a:solidFill>
                <a:ea typeface="ＭＳ Ｐゴシック"/>
                <a:cs typeface="Arial"/>
                <a:sym typeface="Arial"/>
              </a:rPr>
              <a:pPr/>
              <a:t>‹#›</a:t>
            </a:fld>
            <a:endParaRPr lang="en-US" kern="0" dirty="0">
              <a:solidFill>
                <a:srgbClr val="FFFFFF">
                  <a:lumMod val="75000"/>
                </a:srgbClr>
              </a:solidFill>
              <a:ea typeface="ＭＳ Ｐゴシック"/>
              <a:cs typeface="Arial"/>
              <a:sym typeface="Arial"/>
            </a:endParaRPr>
          </a:p>
        </p:txBody>
      </p:sp>
    </p:spTree>
    <p:extLst>
      <p:ext uri="{BB962C8B-B14F-4D97-AF65-F5344CB8AC3E}">
        <p14:creationId xmlns:p14="http://schemas.microsoft.com/office/powerpoint/2010/main" val="1041049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9" y="2055813"/>
            <a:ext cx="8224837"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a:solidFill>
                  <a:srgbClr val="326295">
                    <a:lumMod val="75000"/>
                  </a:srgbClr>
                </a:solidFill>
              </a:rPr>
              <a:pPr algn="r"/>
              <a:t>‹#›</a:t>
            </a:fld>
            <a:endParaRPr dirty="0">
              <a:solidFill>
                <a:srgbClr val="326295">
                  <a:lumMod val="75000"/>
                </a:srgbClr>
              </a:solidFill>
            </a:endParaRPr>
          </a:p>
        </p:txBody>
      </p:sp>
    </p:spTree>
    <p:extLst>
      <p:ext uri="{BB962C8B-B14F-4D97-AF65-F5344CB8AC3E}">
        <p14:creationId xmlns:p14="http://schemas.microsoft.com/office/powerpoint/2010/main" val="1199253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342900" y="1143000"/>
            <a:ext cx="8503920" cy="4846320"/>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p:txBody>
          <a:bodyPr/>
          <a:lstStyle>
            <a:lvl1pPr>
              <a:defRPr baseline="0"/>
            </a:lvl1pPr>
          </a:lstStyle>
          <a:p>
            <a:r>
              <a:rPr lang="en-US" dirty="0"/>
              <a:t>The Title and Content Layout Is Used for Bullet Lists, Tables, Graphs, SmartArt, or Pictures</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
        <p:nvSpPr>
          <p:cNvPr id="22" name="Source Placeholder"/>
          <p:cNvSpPr>
            <a:spLocks noGrp="1"/>
          </p:cNvSpPr>
          <p:nvPr>
            <p:ph type="body" sz="quarter" idx="13" hasCustomPrompt="1"/>
          </p:nvPr>
        </p:nvSpPr>
        <p:spPr>
          <a:xfrm>
            <a:off x="342900" y="6135624"/>
            <a:ext cx="8503920"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Tree>
    <p:extLst>
      <p:ext uri="{BB962C8B-B14F-4D97-AF65-F5344CB8AC3E}">
        <p14:creationId xmlns:p14="http://schemas.microsoft.com/office/powerpoint/2010/main" val="3705896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8" y="2055813"/>
            <a:ext cx="8224837"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612594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61745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493959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1"/>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153162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799520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Graphic">
    <p:spTree>
      <p:nvGrpSpPr>
        <p:cNvPr id="1" name=""/>
        <p:cNvGrpSpPr/>
        <p:nvPr/>
      </p:nvGrpSpPr>
      <p:grpSpPr>
        <a:xfrm>
          <a:off x="0" y="0"/>
          <a:ext cx="0" cy="0"/>
          <a:chOff x="0" y="0"/>
          <a:chExt cx="0" cy="0"/>
        </a:xfrm>
      </p:grpSpPr>
      <p:grpSp>
        <p:nvGrpSpPr>
          <p:cNvPr id="4" name="Group 3"/>
          <p:cNvGrpSpPr/>
          <p:nvPr userDrawn="1"/>
        </p:nvGrpSpPr>
        <p:grpSpPr>
          <a:xfrm>
            <a:off x="0" y="0"/>
            <a:ext cx="9235440" cy="6913014"/>
            <a:chOff x="0" y="0"/>
            <a:chExt cx="9235440" cy="6913014"/>
          </a:xfrm>
        </p:grpSpPr>
        <p:pic>
          <p:nvPicPr>
            <p:cNvPr id="5" name="Picture 4" descr="2201 AIR Corporate Template Bkg Slide.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96" t="312" r="170" b="348"/>
            <a:stretch/>
          </p:blipFill>
          <p:spPr>
            <a:xfrm>
              <a:off x="0" y="0"/>
              <a:ext cx="9235440" cy="6913014"/>
            </a:xfrm>
            <a:prstGeom prst="rect">
              <a:avLst/>
            </a:prstGeom>
          </p:spPr>
        </p:pic>
        <p:sp>
          <p:nvSpPr>
            <p:cNvPr id="6" name="Rectangle 5"/>
            <p:cNvSpPr/>
            <p:nvPr userDrawn="1"/>
          </p:nvSpPr>
          <p:spPr bwMode="gray">
            <a:xfrm>
              <a:off x="0" y="1701579"/>
              <a:ext cx="923544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prstClr val="white"/>
                </a:solidFill>
              </a:endParaRPr>
            </a:p>
          </p:txBody>
        </p:sp>
      </p:grpSp>
      <p:sp>
        <p:nvSpPr>
          <p:cNvPr id="3" name="Title 2"/>
          <p:cNvSpPr>
            <a:spLocks noGrp="1"/>
          </p:cNvSpPr>
          <p:nvPr>
            <p:ph type="title"/>
          </p:nvPr>
        </p:nvSpPr>
        <p:spPr/>
        <p:txBody>
          <a:bodyPr anchor="t" anchorCtr="0"/>
          <a:lstStyle/>
          <a:p>
            <a:r>
              <a:rPr lang="en-US" dirty="0"/>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127375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8" y="2055813"/>
            <a:ext cx="8224837"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746860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83811" y="905710"/>
            <a:ext cx="8228413" cy="178510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lumMod val="75000"/>
                  </a:schemeClr>
                </a:solidFill>
              </a:defRPr>
            </a:lvl1p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687388" y="2938998"/>
            <a:ext cx="8224837" cy="2486835"/>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2766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7" name="Rectangle 6"/>
          <p:cNvSpPr/>
          <p:nvPr userDrawn="1"/>
        </p:nvSpPr>
        <p:spPr>
          <a:xfrm>
            <a:off x="0" y="5408341"/>
            <a:ext cx="9144000" cy="144965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wheel_light.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454" t="9057" b="23703"/>
          <a:stretch/>
        </p:blipFill>
        <p:spPr>
          <a:xfrm>
            <a:off x="-1" y="0"/>
            <a:ext cx="5636951" cy="6858001"/>
          </a:xfrm>
          <a:prstGeom prst="rect">
            <a:avLst/>
          </a:prstGeom>
        </p:spPr>
      </p:pic>
      <p:sp>
        <p:nvSpPr>
          <p:cNvPr id="2" name="Title 1"/>
          <p:cNvSpPr>
            <a:spLocks noGrp="1"/>
          </p:cNvSpPr>
          <p:nvPr>
            <p:ph type="title" hasCustomPrompt="1"/>
          </p:nvPr>
        </p:nvSpPr>
        <p:spPr>
          <a:xfrm>
            <a:off x="722313" y="3535838"/>
            <a:ext cx="7772400" cy="1362075"/>
          </a:xfrm>
        </p:spPr>
        <p:txBody>
          <a:bodyPr anchor="t">
            <a:normAutofit/>
          </a:bodyPr>
          <a:lstStyle>
            <a:lvl1pPr algn="l">
              <a:defRPr sz="4400" b="1" i="1" cap="none" baseline="0">
                <a:solidFill>
                  <a:srgbClr val="E47F13"/>
                </a:solidFill>
                <a:effectLst/>
              </a:defRPr>
            </a:lvl1pPr>
          </a:lstStyle>
          <a:p>
            <a:r>
              <a:rPr lang="en-US" dirty="0"/>
              <a:t>Click to Edit Master Title Style</a:t>
            </a:r>
          </a:p>
        </p:txBody>
      </p:sp>
      <p:sp>
        <p:nvSpPr>
          <p:cNvPr id="4" name="Date Placeholder 3"/>
          <p:cNvSpPr>
            <a:spLocks noGrp="1"/>
          </p:cNvSpPr>
          <p:nvPr>
            <p:ph type="dt" sz="half" idx="10"/>
          </p:nvPr>
        </p:nvSpPr>
        <p:spPr>
          <a:xfrm>
            <a:off x="1485900" y="6356350"/>
            <a:ext cx="1332574" cy="365125"/>
          </a:xfrm>
          <a:prstGeom prst="rect">
            <a:avLst/>
          </a:prstGeom>
        </p:spPr>
        <p:txBody>
          <a:bodyPr/>
          <a:lstStyle>
            <a:lvl1pPr>
              <a:defRPr b="1">
                <a:solidFill>
                  <a:schemeClr val="bg1"/>
                </a:solidFill>
              </a:defRPr>
            </a:lvl1pPr>
          </a:lstStyle>
          <a:p>
            <a:fld id="{C22B7696-F562-4F47-9437-D675BB36298F}" type="datetime1">
              <a:rPr lang="en-US" smtClean="0"/>
              <a:t>6/3/2019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b="1">
                <a:solidFill>
                  <a:schemeClr val="bg1"/>
                </a:solidFill>
              </a:defRPr>
            </a:lvl1pPr>
          </a:lstStyle>
          <a:p>
            <a:r>
              <a:rPr lang="en-US" dirty="0"/>
              <a:t>DRAFT</a:t>
            </a:r>
          </a:p>
        </p:txBody>
      </p:sp>
      <p:sp>
        <p:nvSpPr>
          <p:cNvPr id="6" name="Slide Number Placeholder 5"/>
          <p:cNvSpPr>
            <a:spLocks noGrp="1"/>
          </p:cNvSpPr>
          <p:nvPr>
            <p:ph type="sldNum" sz="quarter" idx="12"/>
          </p:nvPr>
        </p:nvSpPr>
        <p:spPr/>
        <p:txBody>
          <a:bodyPr/>
          <a:lstStyle>
            <a:lvl1pPr>
              <a:defRPr b="1">
                <a:solidFill>
                  <a:schemeClr val="bg1"/>
                </a:solidFill>
              </a:defRPr>
            </a:lvl1pPr>
          </a:lstStyle>
          <a:p>
            <a:fld id="{F2B5C535-1E55-594F-BF08-B4493BBB7B5D}" type="slidenum">
              <a:rPr lang="en-US" smtClean="0"/>
              <a:pPr/>
              <a:t>‹#›</a:t>
            </a:fld>
            <a:endParaRPr lang="en-US" dirty="0"/>
          </a:p>
        </p:txBody>
      </p:sp>
      <p:pic>
        <p:nvPicPr>
          <p:cNvPr id="12" name="Picture 11" descr="framework_smal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326743"/>
            <a:ext cx="1002211" cy="984931"/>
          </a:xfrm>
          <a:prstGeom prst="rect">
            <a:avLst/>
          </a:prstGeom>
        </p:spPr>
      </p:pic>
      <p:sp>
        <p:nvSpPr>
          <p:cNvPr id="3" name="Text Placeholder 2"/>
          <p:cNvSpPr>
            <a:spLocks noGrp="1"/>
          </p:cNvSpPr>
          <p:nvPr>
            <p:ph type="body" idx="1" hasCustomPrompt="1"/>
          </p:nvPr>
        </p:nvSpPr>
        <p:spPr>
          <a:xfrm>
            <a:off x="722313" y="2035651"/>
            <a:ext cx="7772400" cy="1500187"/>
          </a:xfrm>
        </p:spPr>
        <p:txBody>
          <a:bodyPr anchor="b">
            <a:normAutofit/>
          </a:bodyPr>
          <a:lstStyle>
            <a:lvl1pPr marL="0" indent="0">
              <a:buNone/>
              <a:defRPr sz="2800" b="1">
                <a:solidFill>
                  <a:srgbClr val="3D78B4"/>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96855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47790"/>
            <a:ext cx="4038600" cy="4792663"/>
          </a:xfrm>
        </p:spPr>
        <p:txBody>
          <a:bodyPr/>
          <a:lstStyle>
            <a:lvl1pPr marL="282575" indent="-282575">
              <a:spcBef>
                <a:spcPts val="0"/>
              </a:spcBef>
              <a:spcAft>
                <a:spcPts val="1200"/>
              </a:spcAft>
              <a:defRPr sz="2800" b="1">
                <a:solidFill>
                  <a:schemeClr val="tx1"/>
                </a:solidFill>
              </a:defRPr>
            </a:lvl1pPr>
            <a:lvl2pPr>
              <a:spcBef>
                <a:spcPts val="0"/>
              </a:spcBef>
              <a:spcAft>
                <a:spcPts val="1200"/>
              </a:spcAft>
              <a:defRPr sz="2400">
                <a:solidFill>
                  <a:schemeClr val="tx1"/>
                </a:solidFill>
              </a:defRPr>
            </a:lvl2pPr>
            <a:lvl3pPr>
              <a:spcBef>
                <a:spcPts val="0"/>
              </a:spcBef>
              <a:spcAft>
                <a:spcPts val="1200"/>
              </a:spcAft>
              <a:defRPr sz="2000">
                <a:solidFill>
                  <a:schemeClr val="tx1"/>
                </a:solidFill>
              </a:defRPr>
            </a:lvl3pPr>
            <a:lvl4pPr>
              <a:spcBef>
                <a:spcPts val="0"/>
              </a:spcBef>
              <a:spcAft>
                <a:spcPts val="1200"/>
              </a:spcAft>
              <a:defRPr sz="1800">
                <a:solidFill>
                  <a:schemeClr val="tx1"/>
                </a:solidFill>
              </a:defRPr>
            </a:lvl4pPr>
            <a:lvl5pPr>
              <a:spcBef>
                <a:spcPts val="0"/>
              </a:spcBef>
              <a:spcAft>
                <a:spcPts val="1200"/>
              </a:spcAft>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47790"/>
            <a:ext cx="4038600" cy="4792663"/>
          </a:xfrm>
        </p:spPr>
        <p:txBody>
          <a:bodyPr/>
          <a:lstStyle>
            <a:lvl1pPr marL="282575" indent="-282575">
              <a:spcBef>
                <a:spcPts val="0"/>
              </a:spcBef>
              <a:spcAft>
                <a:spcPts val="1200"/>
              </a:spcAft>
              <a:defRPr sz="2800" b="1"/>
            </a:lvl1pPr>
            <a:lvl2pPr>
              <a:spcBef>
                <a:spcPts val="0"/>
              </a:spcBef>
              <a:spcAft>
                <a:spcPts val="1200"/>
              </a:spcAft>
              <a:defRPr sz="2400"/>
            </a:lvl2pPr>
            <a:lvl3pPr>
              <a:spcBef>
                <a:spcPts val="0"/>
              </a:spcBef>
              <a:spcAft>
                <a:spcPts val="1200"/>
              </a:spcAft>
              <a:defRPr sz="2000"/>
            </a:lvl3pPr>
            <a:lvl4pPr>
              <a:spcBef>
                <a:spcPts val="0"/>
              </a:spcBef>
              <a:spcAft>
                <a:spcPts val="1200"/>
              </a:spcAft>
              <a:defRPr sz="1800"/>
            </a:lvl4pPr>
            <a:lvl5pPr>
              <a:spcBef>
                <a:spcPts val="0"/>
              </a:spcBef>
              <a:spcAft>
                <a:spcPts val="1200"/>
              </a:spcAft>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1485899" y="6356350"/>
            <a:ext cx="1366157" cy="365125"/>
          </a:xfrm>
          <a:prstGeom prst="rect">
            <a:avLst/>
          </a:prstGeom>
        </p:spPr>
        <p:txBody>
          <a:bodyPr/>
          <a:lstStyle/>
          <a:p>
            <a:fld id="{0511BA87-0527-474A-9838-8E4EBA00D5C4}" type="datetime1">
              <a:rPr lang="en-US" smtClean="0"/>
              <a:t>6/3/2019</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dirty="0"/>
              <a:t>DRAFT</a:t>
            </a:r>
          </a:p>
        </p:txBody>
      </p:sp>
      <p:sp>
        <p:nvSpPr>
          <p:cNvPr id="7" name="Slide Number Placeholder 6"/>
          <p:cNvSpPr>
            <a:spLocks noGrp="1"/>
          </p:cNvSpPr>
          <p:nvPr>
            <p:ph type="sldNum" sz="quarter" idx="12"/>
          </p:nvPr>
        </p:nvSpPr>
        <p:spPr/>
        <p:txBody>
          <a:bodyPr/>
          <a:lstStyle/>
          <a:p>
            <a:fld id="{F2B5C535-1E55-594F-BF08-B4493BBB7B5D}" type="slidenum">
              <a:rPr lang="en-US" smtClean="0"/>
              <a:t>‹#›</a:t>
            </a:fld>
            <a:endParaRPr lang="en-US" dirty="0"/>
          </a:p>
        </p:txBody>
      </p:sp>
      <p:pic>
        <p:nvPicPr>
          <p:cNvPr id="20" name="Picture 19" descr="framework_smal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72149" y="6231887"/>
            <a:ext cx="498410" cy="489816"/>
          </a:xfrm>
          <a:prstGeom prst="rect">
            <a:avLst/>
          </a:prstGeom>
        </p:spPr>
      </p:pic>
      <p:sp>
        <p:nvSpPr>
          <p:cNvPr id="21" name="Title 1"/>
          <p:cNvSpPr>
            <a:spLocks noGrp="1"/>
          </p:cNvSpPr>
          <p:nvPr>
            <p:ph type="title"/>
          </p:nvPr>
        </p:nvSpPr>
        <p:spPr>
          <a:xfrm>
            <a:off x="457200" y="105153"/>
            <a:ext cx="8229600" cy="845538"/>
          </a:xfrm>
        </p:spPr>
        <p:txBody>
          <a:bodyPr>
            <a:normAutofit/>
          </a:bodyPr>
          <a:lstStyle>
            <a:lvl1pPr>
              <a:defRPr sz="3600" i="0">
                <a:solidFill>
                  <a:srgbClr val="3D78B4"/>
                </a:solidFill>
              </a:defRPr>
            </a:lvl1pPr>
          </a:lstStyle>
          <a:p>
            <a:r>
              <a:rPr lang="en-US" dirty="0"/>
              <a:t>Click to edit Master title style</a:t>
            </a:r>
          </a:p>
        </p:txBody>
      </p:sp>
      <p:sp>
        <p:nvSpPr>
          <p:cNvPr id="22" name="Rectangle 21"/>
          <p:cNvSpPr/>
          <p:nvPr userDrawn="1"/>
        </p:nvSpPr>
        <p:spPr>
          <a:xfrm>
            <a:off x="0" y="1030750"/>
            <a:ext cx="9144000" cy="31750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descr="academics_ico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435" y="1030750"/>
            <a:ext cx="319284" cy="319284"/>
          </a:xfrm>
          <a:prstGeom prst="rect">
            <a:avLst/>
          </a:prstGeom>
        </p:spPr>
      </p:pic>
      <p:pic>
        <p:nvPicPr>
          <p:cNvPr id="24" name="Picture 23" descr="personalqualities_icon.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71982" y="1030750"/>
            <a:ext cx="317500" cy="317500"/>
          </a:xfrm>
          <a:prstGeom prst="rect">
            <a:avLst/>
          </a:prstGeom>
        </p:spPr>
      </p:pic>
      <p:pic>
        <p:nvPicPr>
          <p:cNvPr id="25" name="Picture 24" descr="systemsthinking_icon.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5179" y="1030750"/>
            <a:ext cx="321081" cy="321081"/>
          </a:xfrm>
          <a:prstGeom prst="rect">
            <a:avLst/>
          </a:prstGeom>
        </p:spPr>
      </p:pic>
    </p:spTree>
    <p:extLst>
      <p:ext uri="{BB962C8B-B14F-4D97-AF65-F5344CB8AC3E}">
        <p14:creationId xmlns:p14="http://schemas.microsoft.com/office/powerpoint/2010/main" val="450772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References">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389" y="2055813"/>
            <a:ext cx="8224836" cy="3794125"/>
          </a:xfrm>
          <a:prstGeom prst="rect">
            <a:avLst/>
          </a:prstGeom>
        </p:spPr>
        <p:txBody>
          <a:bodyPr/>
          <a:lstStyle>
            <a:lvl1pPr marL="457200" indent="-457200">
              <a:buNone/>
              <a:defRPr sz="1800">
                <a:solidFill>
                  <a:schemeClr val="tx2">
                    <a:lumMod val="75000"/>
                  </a:schemeClr>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dirty="0"/>
              <a:t>Click to edit Master text</a:t>
            </a:r>
          </a:p>
        </p:txBody>
      </p:sp>
      <p:sp>
        <p:nvSpPr>
          <p:cNvPr id="5" name="Title 4"/>
          <p:cNvSpPr>
            <a:spLocks noGrp="1"/>
          </p:cNvSpPr>
          <p:nvPr>
            <p:ph type="title"/>
          </p:nvPr>
        </p:nvSpPr>
        <p:spPr/>
        <p:txBody>
          <a:bodyPr/>
          <a:lstStyle/>
          <a:p>
            <a:r>
              <a:rPr lang="en-US" dirty="0"/>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580006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Large Graphic">
    <p:spTree>
      <p:nvGrpSpPr>
        <p:cNvPr id="1" name=""/>
        <p:cNvGrpSpPr/>
        <p:nvPr/>
      </p:nvGrpSpPr>
      <p:grpSpPr>
        <a:xfrm>
          <a:off x="0" y="0"/>
          <a:ext cx="0" cy="0"/>
          <a:chOff x="0" y="0"/>
          <a:chExt cx="0" cy="0"/>
        </a:xfrm>
      </p:grpSpPr>
      <p:sp>
        <p:nvSpPr>
          <p:cNvPr id="7" name="Rectangle 6"/>
          <p:cNvSpPr/>
          <p:nvPr userDrawn="1"/>
        </p:nvSpPr>
        <p:spPr bwMode="gray">
          <a:xfrm>
            <a:off x="0" y="1701579"/>
            <a:ext cx="914400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prstClr val="white"/>
              </a:solidFill>
            </a:endParaRPr>
          </a:p>
        </p:txBody>
      </p:sp>
      <p:sp>
        <p:nvSpPr>
          <p:cNvPr id="2" name="Title 1"/>
          <p:cNvSpPr>
            <a:spLocks noGrp="1"/>
          </p:cNvSpPr>
          <p:nvPr>
            <p:ph type="title"/>
          </p:nvPr>
        </p:nvSpPr>
        <p:spPr>
          <a:xfrm>
            <a:off x="114300" y="314394"/>
            <a:ext cx="8915400" cy="659273"/>
          </a:xfrm>
        </p:spPr>
        <p:txBody>
          <a:bodyPr/>
          <a:lstStyle>
            <a:lvl1pPr algn="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a:t>
            </a:fld>
            <a:endParaRPr lang="en-US" dirty="0"/>
          </a:p>
        </p:txBody>
      </p:sp>
      <p:sp>
        <p:nvSpPr>
          <p:cNvPr id="6" name="Content Placeholder 5"/>
          <p:cNvSpPr>
            <a:spLocks noGrp="1"/>
          </p:cNvSpPr>
          <p:nvPr>
            <p:ph sz="quarter" idx="11"/>
          </p:nvPr>
        </p:nvSpPr>
        <p:spPr>
          <a:xfrm>
            <a:off x="114300" y="1125537"/>
            <a:ext cx="8915400"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874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83811" y="905710"/>
            <a:ext cx="8228413" cy="178510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lumMod val="75000"/>
                  </a:schemeClr>
                </a:solidFill>
              </a:defRPr>
            </a:lvl1p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687388" y="2938998"/>
            <a:ext cx="8224837" cy="2486835"/>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8125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493959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041849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Graphic">
    <p:spTree>
      <p:nvGrpSpPr>
        <p:cNvPr id="1" name=""/>
        <p:cNvGrpSpPr/>
        <p:nvPr/>
      </p:nvGrpSpPr>
      <p:grpSpPr>
        <a:xfrm>
          <a:off x="0" y="0"/>
          <a:ext cx="0" cy="0"/>
          <a:chOff x="0" y="0"/>
          <a:chExt cx="0" cy="0"/>
        </a:xfrm>
      </p:grpSpPr>
      <p:sp>
        <p:nvSpPr>
          <p:cNvPr id="7" name="Rectangle 6"/>
          <p:cNvSpPr/>
          <p:nvPr userDrawn="1"/>
        </p:nvSpPr>
        <p:spPr bwMode="gray">
          <a:xfrm>
            <a:off x="0" y="1701579"/>
            <a:ext cx="914400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prstClr val="white"/>
              </a:solidFill>
            </a:endParaRPr>
          </a:p>
        </p:txBody>
      </p:sp>
      <p:sp>
        <p:nvSpPr>
          <p:cNvPr id="2" name="Title 1"/>
          <p:cNvSpPr>
            <a:spLocks noGrp="1"/>
          </p:cNvSpPr>
          <p:nvPr>
            <p:ph type="title"/>
          </p:nvPr>
        </p:nvSpPr>
        <p:spPr>
          <a:xfrm>
            <a:off x="114300" y="314394"/>
            <a:ext cx="8915400" cy="659273"/>
          </a:xfrm>
        </p:spPr>
        <p:txBody>
          <a:bodyPr/>
          <a:lstStyle>
            <a:lvl1pPr algn="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a:t>
            </a:fld>
            <a:endParaRPr lang="en-US" dirty="0"/>
          </a:p>
        </p:txBody>
      </p:sp>
      <p:sp>
        <p:nvSpPr>
          <p:cNvPr id="6" name="Content Placeholder 5"/>
          <p:cNvSpPr>
            <a:spLocks noGrp="1"/>
          </p:cNvSpPr>
          <p:nvPr>
            <p:ph sz="quarter" idx="11"/>
          </p:nvPr>
        </p:nvSpPr>
        <p:spPr>
          <a:xfrm>
            <a:off x="114300" y="1125537"/>
            <a:ext cx="8915400"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4591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83812" y="1921374"/>
            <a:ext cx="8228413" cy="769441"/>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a:xfrm>
            <a:off x="6419850" y="6709227"/>
            <a:ext cx="2492375" cy="123111"/>
          </a:xfrm>
          <a:prstGeom prst="rect">
            <a:avLst/>
          </a:prstGeom>
        </p:spPr>
        <p:txBody>
          <a:bodyPr/>
          <a:lstStyle>
            <a:lvl1pPr>
              <a:defRPr>
                <a:solidFill>
                  <a:schemeClr val="tx2">
                    <a:lumMod val="75000"/>
                  </a:schemeClr>
                </a:solidFill>
              </a:defRPr>
            </a:lvl1pPr>
          </a:lstStyle>
          <a:p>
            <a:endParaRPr lang="en-US" dirty="0">
              <a:solidFill>
                <a:srgbClr val="326295">
                  <a:lumMod val="75000"/>
                </a:srgbClr>
              </a:solidFill>
            </a:endParaRPr>
          </a:p>
        </p:txBody>
      </p:sp>
      <p:sp>
        <p:nvSpPr>
          <p:cNvPr id="4" name="Footer Placeholder 3"/>
          <p:cNvSpPr>
            <a:spLocks noGrp="1"/>
          </p:cNvSpPr>
          <p:nvPr>
            <p:ph type="ftr" sz="quarter" idx="11"/>
          </p:nvPr>
        </p:nvSpPr>
        <p:spPr>
          <a:xfrm>
            <a:off x="5328341" y="6567846"/>
            <a:ext cx="3583885" cy="123111"/>
          </a:xfrm>
          <a:prstGeom prst="rect">
            <a:avLst/>
          </a:prstGeom>
        </p:spPr>
        <p:txBody>
          <a:bodyPr/>
          <a:lstStyle/>
          <a:p>
            <a:endParaRPr lang="en-US" dirty="0">
              <a:solidFill>
                <a:srgbClr val="000000">
                  <a:tint val="75000"/>
                </a:srgbClr>
              </a:solidFill>
            </a:endParaRPr>
          </a:p>
        </p:txBody>
      </p:sp>
      <p:sp>
        <p:nvSpPr>
          <p:cNvPr id="6" name="Text Placeholder 5"/>
          <p:cNvSpPr>
            <a:spLocks noGrp="1"/>
          </p:cNvSpPr>
          <p:nvPr>
            <p:ph type="body" sz="quarter" idx="12"/>
          </p:nvPr>
        </p:nvSpPr>
        <p:spPr>
          <a:xfrm>
            <a:off x="687389" y="2938999"/>
            <a:ext cx="8224837" cy="1969770"/>
          </a:xfrm>
        </p:spPr>
        <p:txBody>
          <a:bodyPr/>
          <a:lstStyle>
            <a:lvl1pPr>
              <a:defRPr>
                <a:solidFill>
                  <a:schemeClr val="bg1">
                    <a:lumMod val="75000"/>
                  </a:schemeClr>
                </a:solidFill>
              </a:defRPr>
            </a:lvl1pPr>
            <a:lvl2pPr>
              <a:defRPr sz="1800">
                <a:solidFill>
                  <a:schemeClr val="bg1"/>
                </a:solidFill>
              </a:defRPr>
            </a:lvl2pPr>
            <a:lvl3pPr>
              <a:defRPr sz="1500">
                <a:solidFill>
                  <a:schemeClr val="bg1"/>
                </a:solidFill>
              </a:defRPr>
            </a:lvl3pPr>
            <a:lvl4pPr marL="0" indent="0">
              <a:defRPr sz="1200">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81169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3.jpeg"/><Relationship Id="rId5" Type="http://schemas.openxmlformats.org/officeDocument/2006/relationships/slideLayout" Target="../slideLayouts/slideLayout8.xml"/><Relationship Id="rId10" Type="http://schemas.openxmlformats.org/officeDocument/2006/relationships/theme" Target="../theme/theme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5.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5.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2997 CCRS PPT Template_Title_012513 d2.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bwMode="gray">
          <a:xfrm>
            <a:off x="687388" y="3498320"/>
            <a:ext cx="8229600" cy="769441"/>
          </a:xfrm>
          <a:prstGeom prst="rect">
            <a:avLst/>
          </a:prstGeom>
          <a:noFill/>
          <a:ln w="9525">
            <a:noFill/>
            <a:miter lim="800000"/>
            <a:headEnd/>
            <a:tailEnd/>
          </a:ln>
        </p:spPr>
        <p:txBody>
          <a:bodyPr vert="horz" wrap="square" lIns="0" tIns="45720" rIns="0" bIns="45720" numCol="1" anchor="b" anchorCtr="0" compatLnSpc="1">
            <a:prstTxWarp prst="textNoShape">
              <a:avLst/>
            </a:prstTxWarp>
            <a:spAutoFit/>
          </a:bodyPr>
          <a:lstStyle/>
          <a:p>
            <a:pPr lvl="0" algn="l" eaLnBrk="0" fontAlgn="base" hangingPunct="0">
              <a:spcBef>
                <a:spcPts val="600"/>
              </a:spcBef>
              <a:spcAft>
                <a:spcPts val="600"/>
              </a:spcAft>
            </a:pPr>
            <a:r>
              <a:rPr lang="en-US"/>
              <a:t>Click to edit Master title style</a:t>
            </a:r>
            <a:endParaRPr lang="en-US" dirty="0"/>
          </a:p>
        </p:txBody>
      </p:sp>
      <p:sp>
        <p:nvSpPr>
          <p:cNvPr id="3" name="Text Placeholder 2"/>
          <p:cNvSpPr>
            <a:spLocks noGrp="1"/>
          </p:cNvSpPr>
          <p:nvPr>
            <p:ph type="body" idx="1"/>
          </p:nvPr>
        </p:nvSpPr>
        <p:spPr bwMode="gray">
          <a:xfrm>
            <a:off x="687388" y="4317471"/>
            <a:ext cx="8229600" cy="1194329"/>
          </a:xfrm>
          <a:prstGeom prst="rect">
            <a:avLst/>
          </a:prstGeom>
        </p:spPr>
        <p:txBody>
          <a:bodyPr lIns="0" rIns="0"/>
          <a:lstStyle/>
          <a:p>
            <a:pPr marL="0" lvl="0" indent="0" eaLnBrk="0" fontAlgn="base" hangingPunct="0">
              <a:spcAft>
                <a:spcPct val="0"/>
              </a:spcAft>
            </a:pPr>
            <a:r>
              <a:rPr lang="en-US" dirty="0"/>
              <a:t>Click to edit Master text styles</a:t>
            </a:r>
          </a:p>
        </p:txBody>
      </p:sp>
      <p:sp>
        <p:nvSpPr>
          <p:cNvPr id="6" name="Slide Number Placeholder 5"/>
          <p:cNvSpPr>
            <a:spLocks noGrp="1"/>
          </p:cNvSpPr>
          <p:nvPr>
            <p:ph type="sldNum" sz="quarter" idx="4"/>
          </p:nvPr>
        </p:nvSpPr>
        <p:spPr>
          <a:xfrm>
            <a:off x="8755130" y="6507316"/>
            <a:ext cx="157094" cy="153888"/>
          </a:xfrm>
          <a:prstGeom prst="rect">
            <a:avLst/>
          </a:prstGeom>
        </p:spPr>
        <p:txBody>
          <a:bodyPr vert="horz" wrap="none" lIns="0" tIns="0" rIns="0" bIns="0" rtlCol="0" anchor="ctr">
            <a:spAutoFit/>
          </a:bodyPr>
          <a:lstStyle>
            <a:lvl1pPr algn="r">
              <a:defRPr sz="1000">
                <a:solidFill>
                  <a:schemeClr val="bg1">
                    <a:lumMod val="75000"/>
                  </a:schemeClr>
                </a:solidFill>
              </a:defRPr>
            </a:lvl1pPr>
          </a:lstStyle>
          <a:p>
            <a:fld id="{A1A8B8B9-B651-4439-A868-E8F04EF81465}" type="slidenum">
              <a:rPr lang="en-US" smtClean="0"/>
              <a:pPr/>
              <a:t>‹#›</a:t>
            </a:fld>
            <a:endParaRPr lang="en-US" dirty="0"/>
          </a:p>
        </p:txBody>
      </p:sp>
    </p:spTree>
    <p:extLst>
      <p:ext uri="{BB962C8B-B14F-4D97-AF65-F5344CB8AC3E}">
        <p14:creationId xmlns:p14="http://schemas.microsoft.com/office/powerpoint/2010/main" val="2564931730"/>
      </p:ext>
    </p:extLst>
  </p:cSld>
  <p:clrMap bg1="lt1" tx1="dk1" bg2="lt2" tx2="dk2" accent1="accent1" accent2="accent2" accent3="accent3" accent4="accent4" accent5="accent5" accent6="accent6" hlink="hlink" folHlink="folHlink"/>
  <p:sldLayoutIdLst>
    <p:sldLayoutId id="2147484323" r:id="rId1"/>
    <p:sldLayoutId id="2147484343" r:id="rId2"/>
  </p:sldLayoutIdLst>
  <p:hf hdr="0" ftr="0" dt="0"/>
  <p:txStyles>
    <p:titleStyle>
      <a:lvl1pPr algn="ctr" defTabSz="914400" rtl="0" eaLnBrk="1" latinLnBrk="0" hangingPunct="1">
        <a:spcBef>
          <a:spcPct val="0"/>
        </a:spcBef>
        <a:buNone/>
        <a:defRPr lang="en-US" sz="4400" b="1" kern="1200" dirty="0" smtClean="0">
          <a:solidFill>
            <a:schemeClr val="bg1"/>
          </a:solidFill>
          <a:latin typeface="+mj-lt"/>
          <a:ea typeface="ＭＳ Ｐゴシック" charset="0"/>
          <a:cs typeface="+mj-cs"/>
        </a:defRPr>
      </a:lvl1pPr>
    </p:titleStyle>
    <p:bodyStyle>
      <a:lvl1pPr marL="342900" indent="-342900" algn="l" defTabSz="914400" rtl="0" eaLnBrk="1" latinLnBrk="0" hangingPunct="1">
        <a:spcBef>
          <a:spcPct val="20000"/>
        </a:spcBef>
        <a:buFont typeface="Arial" pitchFamily="34" charset="0"/>
        <a:buNone/>
        <a:defRPr lang="en-US" sz="3200" kern="1200" smtClean="0">
          <a:solidFill>
            <a:schemeClr val="bg1">
              <a:lumMod val="75000"/>
            </a:schemeClr>
          </a:solidFill>
          <a:latin typeface="+mn-lt"/>
          <a:ea typeface="ＭＳ Ｐゴシック" charset="0"/>
          <a:cs typeface="+mn-cs"/>
        </a:defRPr>
      </a:lvl1pPr>
      <a:lvl2pPr marL="742950" indent="-28575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lang="en-US" sz="1800" kern="1200" dirty="0" smtClean="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2997 CCRS PPT Template_Title_012513 d2.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51" name="Title Placeholder 1"/>
          <p:cNvSpPr>
            <a:spLocks noGrp="1"/>
          </p:cNvSpPr>
          <p:nvPr>
            <p:ph type="title"/>
          </p:nvPr>
        </p:nvSpPr>
        <p:spPr bwMode="gray">
          <a:xfrm>
            <a:off x="683811" y="1151931"/>
            <a:ext cx="8228417" cy="1538883"/>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endParaRPr lang="en-US" dirty="0"/>
          </a:p>
        </p:txBody>
      </p:sp>
      <p:sp>
        <p:nvSpPr>
          <p:cNvPr id="2052" name="Text Placeholder 2"/>
          <p:cNvSpPr>
            <a:spLocks noGrp="1"/>
          </p:cNvSpPr>
          <p:nvPr>
            <p:ph type="body" idx="1"/>
          </p:nvPr>
        </p:nvSpPr>
        <p:spPr bwMode="gray">
          <a:xfrm>
            <a:off x="683893" y="2935823"/>
            <a:ext cx="8228331" cy="256070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text styles</a:t>
            </a:r>
          </a:p>
          <a:p>
            <a:pPr lvl="1"/>
            <a:endParaRPr lang="en-US" dirty="0"/>
          </a:p>
          <a:p>
            <a:pPr lvl="1"/>
            <a:endParaRPr lang="en-US" dirty="0"/>
          </a:p>
          <a:p>
            <a:pPr lvl="1"/>
            <a:r>
              <a:rPr lang="en-US" dirty="0"/>
              <a:t>Second level</a:t>
            </a:r>
          </a:p>
          <a:p>
            <a:pPr lvl="2"/>
            <a:r>
              <a:rPr lang="en-US" dirty="0"/>
              <a:t>Third level</a:t>
            </a:r>
          </a:p>
          <a:p>
            <a:pPr lvl="3"/>
            <a:r>
              <a:rPr lang="en-US" dirty="0"/>
              <a:t>Month 20XX</a:t>
            </a:r>
          </a:p>
        </p:txBody>
      </p:sp>
      <p:sp>
        <p:nvSpPr>
          <p:cNvPr id="2" name="Date Placeholder 1"/>
          <p:cNvSpPr>
            <a:spLocks noGrp="1"/>
          </p:cNvSpPr>
          <p:nvPr>
            <p:ph type="dt" sz="half" idx="2"/>
          </p:nvPr>
        </p:nvSpPr>
        <p:spPr bwMode="gray">
          <a:xfrm>
            <a:off x="6419849" y="6709225"/>
            <a:ext cx="2492375" cy="123111"/>
          </a:xfrm>
          <a:prstGeom prst="rect">
            <a:avLst/>
          </a:prstGeom>
        </p:spPr>
        <p:txBody>
          <a:bodyPr vert="horz" lIns="0" tIns="0" rIns="0" bIns="0" rtlCol="0" anchor="ctr">
            <a:spAutoFit/>
          </a:bodyPr>
          <a:lstStyle>
            <a:lvl1pPr algn="r">
              <a:defRPr sz="800">
                <a:solidFill>
                  <a:schemeClr val="bg1">
                    <a:lumMod val="50000"/>
                  </a:schemeClr>
                </a:solidFill>
                <a:latin typeface="Arial Narrow" pitchFamily="34" charset="0"/>
              </a:defRPr>
            </a:lvl1pPr>
          </a:lstStyle>
          <a:p>
            <a:endParaRPr lang="en-US" dirty="0"/>
          </a:p>
        </p:txBody>
      </p:sp>
      <p:sp>
        <p:nvSpPr>
          <p:cNvPr id="3" name="Footer Placeholder 2"/>
          <p:cNvSpPr>
            <a:spLocks noGrp="1"/>
          </p:cNvSpPr>
          <p:nvPr>
            <p:ph type="ftr" sz="quarter" idx="3"/>
          </p:nvPr>
        </p:nvSpPr>
        <p:spPr bwMode="gray">
          <a:xfrm>
            <a:off x="5328340" y="6567844"/>
            <a:ext cx="3583885" cy="123111"/>
          </a:xfrm>
          <a:prstGeom prst="rect">
            <a:avLst/>
          </a:prstGeom>
        </p:spPr>
        <p:txBody>
          <a:bodyPr vert="horz" lIns="0" tIns="0" rIns="0" bIns="0" rtlCol="0" anchor="ctr">
            <a:spAutoFit/>
          </a:bodyPr>
          <a:lstStyle>
            <a:lvl1pPr algn="r">
              <a:defRPr sz="800">
                <a:solidFill>
                  <a:schemeClr val="tx1">
                    <a:tint val="75000"/>
                  </a:schemeClr>
                </a:solidFill>
                <a:latin typeface="Arial Narrow" pitchFamily="34" charset="0"/>
              </a:defRPr>
            </a:lvl1pPr>
          </a:lstStyle>
          <a:p>
            <a:endParaRPr lang="en-US" dirty="0"/>
          </a:p>
        </p:txBody>
      </p:sp>
    </p:spTree>
    <p:extLst>
      <p:ext uri="{BB962C8B-B14F-4D97-AF65-F5344CB8AC3E}">
        <p14:creationId xmlns:p14="http://schemas.microsoft.com/office/powerpoint/2010/main" val="796640105"/>
      </p:ext>
    </p:extLst>
  </p:cSld>
  <p:clrMap bg1="lt1" tx1="dk1" bg2="lt2" tx2="dk2" accent1="accent1" accent2="accent2" accent3="accent3" accent4="accent4" accent5="accent5" accent6="accent6" hlink="hlink" folHlink="folHlink"/>
  <p:sldLayoutIdLst>
    <p:sldLayoutId id="2147484342" r:id="rId1"/>
  </p:sldLayoutIdLst>
  <p:hf hdr="0" ftr="0" dt="0"/>
  <p:txStyles>
    <p:titleStyle>
      <a:lvl1pPr algn="l" rtl="0" eaLnBrk="1" fontAlgn="base" hangingPunct="1">
        <a:spcBef>
          <a:spcPct val="0"/>
        </a:spcBef>
        <a:spcAft>
          <a:spcPct val="0"/>
        </a:spcAft>
        <a:defRPr sz="5000" b="1" kern="1200">
          <a:solidFill>
            <a:schemeClr val="bg1"/>
          </a:solidFill>
          <a:latin typeface="+mj-lt"/>
          <a:ea typeface="+mj-ea"/>
          <a:cs typeface="+mj-cs"/>
        </a:defRPr>
      </a:lvl1pPr>
      <a:lvl2pPr algn="l" rtl="0" eaLnBrk="1" fontAlgn="base" hangingPunct="1">
        <a:spcBef>
          <a:spcPct val="0"/>
        </a:spcBef>
        <a:spcAft>
          <a:spcPct val="0"/>
        </a:spcAft>
        <a:defRPr sz="2800">
          <a:solidFill>
            <a:schemeClr val="tx1"/>
          </a:solidFill>
          <a:latin typeface="Franklin Gothic Demi" pitchFamily="34" charset="0"/>
        </a:defRPr>
      </a:lvl2pPr>
      <a:lvl3pPr algn="l" rtl="0" eaLnBrk="1" fontAlgn="base" hangingPunct="1">
        <a:spcBef>
          <a:spcPct val="0"/>
        </a:spcBef>
        <a:spcAft>
          <a:spcPct val="0"/>
        </a:spcAft>
        <a:defRPr sz="2800">
          <a:solidFill>
            <a:schemeClr val="tx1"/>
          </a:solidFill>
          <a:latin typeface="Franklin Gothic Demi" pitchFamily="34" charset="0"/>
        </a:defRPr>
      </a:lvl3pPr>
      <a:lvl4pPr algn="l" rtl="0" eaLnBrk="1" fontAlgn="base" hangingPunct="1">
        <a:spcBef>
          <a:spcPct val="0"/>
        </a:spcBef>
        <a:spcAft>
          <a:spcPct val="0"/>
        </a:spcAft>
        <a:defRPr sz="2800">
          <a:solidFill>
            <a:schemeClr val="tx1"/>
          </a:solidFill>
          <a:latin typeface="Franklin Gothic Demi" pitchFamily="34" charset="0"/>
        </a:defRPr>
      </a:lvl4pPr>
      <a:lvl5pPr algn="l" rtl="0" eaLnBrk="1" fontAlgn="base" hangingPunct="1">
        <a:spcBef>
          <a:spcPct val="0"/>
        </a:spcBef>
        <a:spcAft>
          <a:spcPct val="0"/>
        </a:spcAft>
        <a:defRPr sz="2800">
          <a:solidFill>
            <a:schemeClr val="tx1"/>
          </a:solidFill>
          <a:latin typeface="Franklin Gothic Demi" pitchFamily="34" charset="0"/>
        </a:defRPr>
      </a:lvl5pPr>
      <a:lvl6pPr marL="457200" algn="l" rtl="0" eaLnBrk="1" fontAlgn="base" hangingPunct="1">
        <a:spcBef>
          <a:spcPct val="0"/>
        </a:spcBef>
        <a:spcAft>
          <a:spcPct val="0"/>
        </a:spcAft>
        <a:defRPr sz="2800">
          <a:solidFill>
            <a:schemeClr val="tx1"/>
          </a:solidFill>
          <a:latin typeface="Franklin Gothic Demi" pitchFamily="34" charset="0"/>
        </a:defRPr>
      </a:lvl6pPr>
      <a:lvl7pPr marL="914400" algn="l" rtl="0" eaLnBrk="1" fontAlgn="base" hangingPunct="1">
        <a:spcBef>
          <a:spcPct val="0"/>
        </a:spcBef>
        <a:spcAft>
          <a:spcPct val="0"/>
        </a:spcAft>
        <a:defRPr sz="2800">
          <a:solidFill>
            <a:schemeClr val="tx1"/>
          </a:solidFill>
          <a:latin typeface="Franklin Gothic Demi" pitchFamily="34" charset="0"/>
        </a:defRPr>
      </a:lvl7pPr>
      <a:lvl8pPr marL="1371600" algn="l" rtl="0" eaLnBrk="1" fontAlgn="base" hangingPunct="1">
        <a:spcBef>
          <a:spcPct val="0"/>
        </a:spcBef>
        <a:spcAft>
          <a:spcPct val="0"/>
        </a:spcAft>
        <a:defRPr sz="2800">
          <a:solidFill>
            <a:schemeClr val="tx1"/>
          </a:solidFill>
          <a:latin typeface="Franklin Gothic Demi" pitchFamily="34" charset="0"/>
        </a:defRPr>
      </a:lvl8pPr>
      <a:lvl9pPr marL="1828800" algn="l" rtl="0" eaLnBrk="1" fontAlgn="base" hangingPunct="1">
        <a:spcBef>
          <a:spcPct val="0"/>
        </a:spcBef>
        <a:spcAft>
          <a:spcPct val="0"/>
        </a:spcAft>
        <a:defRPr sz="2800">
          <a:solidFill>
            <a:schemeClr val="tx1"/>
          </a:solidFill>
          <a:latin typeface="Franklin Gothic Demi" pitchFamily="34" charset="0"/>
        </a:defRPr>
      </a:lvl9pPr>
    </p:titleStyle>
    <p:body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2997 CCRS PPT Template_Text_0125132 d2.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123" name="Title Placeholder 1"/>
          <p:cNvSpPr>
            <a:spLocks noGrp="1"/>
          </p:cNvSpPr>
          <p:nvPr>
            <p:ph type="title"/>
          </p:nvPr>
        </p:nvSpPr>
        <p:spPr bwMode="gray">
          <a:xfrm>
            <a:off x="687388" y="318053"/>
            <a:ext cx="8224837"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687388" y="2055812"/>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8755131" y="6507316"/>
            <a:ext cx="157094" cy="153888"/>
          </a:xfrm>
          <a:prstGeom prst="rect">
            <a:avLst/>
          </a:prstGeom>
          <a:noFill/>
        </p:spPr>
        <p:txBody>
          <a:bodyPr wrap="none" lIns="0" tIns="0" rIns="0" bIns="0" anchor="b" anchorCtr="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4299" r:id="rId1"/>
    <p:sldLayoutId id="2147484298" r:id="rId2"/>
    <p:sldLayoutId id="2147484318" r:id="rId3"/>
    <p:sldLayoutId id="2147484301" r:id="rId4"/>
    <p:sldLayoutId id="2147484324" r:id="rId5"/>
    <p:sldLayoutId id="2147484325" r:id="rId6"/>
    <p:sldLayoutId id="2147484326" r:id="rId7"/>
    <p:sldLayoutId id="2147484327" r:id="rId8"/>
    <p:sldLayoutId id="2147484329" r:id="rId9"/>
  </p:sldLayoutIdLst>
  <p:hf hdr="0" ftr="0" dt="0"/>
  <p:txStyles>
    <p:titleStyle>
      <a:lvl1pPr algn="l" rtl="0" eaLnBrk="0" fontAlgn="base" hangingPunct="0">
        <a:spcBef>
          <a:spcPct val="0"/>
        </a:spcBef>
        <a:spcAft>
          <a:spcPct val="0"/>
        </a:spcAft>
        <a:defRPr lang="en-US" sz="4800" kern="1200" dirty="0">
          <a:solidFill>
            <a:schemeClr val="tx1">
              <a:lumMod val="65000"/>
              <a:lumOff val="3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2997 CCRS PPT Template_Contact_012513 d2.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idx="1"/>
          </p:nvPr>
        </p:nvSpPr>
        <p:spPr bwMode="gray">
          <a:xfrm>
            <a:off x="687387" y="2055814"/>
            <a:ext cx="8224837" cy="347034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
          <p:cNvSpPr>
            <a:spLocks noGrp="1"/>
          </p:cNvSpPr>
          <p:nvPr>
            <p:ph type="sldNum" sz="quarter" idx="4"/>
          </p:nvPr>
        </p:nvSpPr>
        <p:spPr bwMode="gray">
          <a:xfrm>
            <a:off x="8755131" y="6110288"/>
            <a:ext cx="157094" cy="153888"/>
          </a:xfrm>
          <a:prstGeom prst="rect">
            <a:avLst/>
          </a:prstGeom>
          <a:noFill/>
        </p:spPr>
        <p:txBody>
          <a:bodyPr wrap="none" lIns="0" tIns="0" rIns="0" bIns="0" anchor="b" anchorCtr="0">
            <a:spAutoFit/>
          </a:bodyPr>
          <a:lstStyle>
            <a:lvl1pPr>
              <a:defRPr lang="en-US" sz="1000" smtClean="0">
                <a:solidFill>
                  <a:schemeClr val="tx2">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4302" r:id="rId1"/>
  </p:sldLayoutIdLst>
  <p:hf hdr="0" ftr="0" dt="0"/>
  <p:txStyles>
    <p:titleStyle>
      <a:lvl1pPr algn="l" rtl="0" eaLnBrk="0" fontAlgn="base" hangingPunct="0">
        <a:spcBef>
          <a:spcPct val="0"/>
        </a:spcBef>
        <a:spcAft>
          <a:spcPct val="0"/>
        </a:spcAft>
        <a:defRPr sz="3200" kern="1200">
          <a:solidFill>
            <a:schemeClr val="bg1"/>
          </a:solidFill>
          <a:latin typeface="Franklin Gothic Demi" pitchFamily="34" charset="0"/>
          <a:ea typeface="ＭＳ Ｐゴシック" charset="-128"/>
          <a:cs typeface="ＭＳ Ｐゴシック" charset="-128"/>
        </a:defRPr>
      </a:lvl1pPr>
      <a:lvl2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2pPr>
      <a:lvl3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3pPr>
      <a:lvl4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4pPr>
      <a:lvl5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1pPr>
      <a:lvl2pPr marL="4572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2pPr>
      <a:lvl3pPr marL="9144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3pPr>
      <a:lvl4pPr marL="13716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4pPr>
      <a:lvl5pPr marL="1828800" indent="0" algn="l" rtl="0" eaLnBrk="0" fontAlgn="base" hangingPunct="0">
        <a:spcBef>
          <a:spcPts val="0"/>
        </a:spcBef>
        <a:spcAft>
          <a:spcPts val="0"/>
        </a:spcAft>
        <a:buClr>
          <a:srgbClr val="78A22F"/>
        </a:buClr>
        <a:buFont typeface="Arial" pitchFamily="34" charset="0"/>
        <a:buNone/>
        <a:defRPr sz="2000" kern="1200">
          <a:solidFill>
            <a:schemeClr val="bg1"/>
          </a:solidFill>
          <a:latin typeface="+mn-lt"/>
          <a:ea typeface="Arial"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bwMode="gray">
          <a:xfrm>
            <a:off x="0" y="0"/>
            <a:ext cx="9144000" cy="6858000"/>
          </a:xfrm>
          <a:prstGeom prst="rect">
            <a:avLst/>
          </a:prstGeom>
        </p:spPr>
      </p:pic>
      <p:sp>
        <p:nvSpPr>
          <p:cNvPr id="5123" name="Title Placeholder 1"/>
          <p:cNvSpPr>
            <a:spLocks noGrp="1"/>
          </p:cNvSpPr>
          <p:nvPr>
            <p:ph type="title"/>
          </p:nvPr>
        </p:nvSpPr>
        <p:spPr bwMode="gray">
          <a:xfrm>
            <a:off x="687388" y="318053"/>
            <a:ext cx="8224837"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687388" y="2055812"/>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8755131" y="6507316"/>
            <a:ext cx="157094" cy="153888"/>
          </a:xfrm>
          <a:prstGeom prst="rect">
            <a:avLst/>
          </a:prstGeom>
          <a:noFill/>
        </p:spPr>
        <p:txBody>
          <a:bodyPr wrap="none" lIns="0" tIns="0" rIns="0" bIns="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735948282"/>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Lst>
  <p:hf hdr="0"/>
  <p:txStyles>
    <p:titleStyle>
      <a:lvl1pPr algn="l" rtl="0" eaLnBrk="0" fontAlgn="base" hangingPunct="0">
        <a:spcBef>
          <a:spcPct val="0"/>
        </a:spcBef>
        <a:spcAft>
          <a:spcPct val="0"/>
        </a:spcAft>
        <a:defRPr lang="en-US" sz="4800" kern="1200" dirty="0">
          <a:solidFill>
            <a:schemeClr val="tx1">
              <a:lumMod val="65000"/>
              <a:lumOff val="3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2.png"/><Relationship Id="rId4" Type="http://schemas.openxmlformats.org/officeDocument/2006/relationships/notesSlide" Target="../notesSlides/notesSlide12.xml"/><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killspages.com/documents/masswblp.doc" TargetMode="External"/><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doe.sd.gov/cte/documents/YI_Manual.pdf" TargetMode="External"/><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cms.azed.gov/home/GetDocumentFile?id=589b42671130c10810eaeac7" TargetMode="External"/><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education.ohio.gov/getattachment/Topics/Career-Tech/Career-Connections/Work-Based-Learning/Work-Based-Learning-for-Students-and-Familes/StudentSkillsAssessmentRubric.docx.aspx" TargetMode="External"/><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8.xml"/><Relationship Id="rId7" Type="http://schemas.openxmlformats.org/officeDocument/2006/relationships/diagramQuickStyle" Target="../diagrams/quickStyle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2.png"/><Relationship Id="rId4" Type="http://schemas.openxmlformats.org/officeDocument/2006/relationships/notesSlide" Target="../notesSlides/notesSlide22.xml"/><Relationship Id="rId9" Type="http://schemas.microsoft.com/office/2007/relationships/diagramDrawing" Target="../diagrams/drawing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www.tn.gov/content/dam/tn/education/ccte/wbl/wbl_student_skills_assessment_rubric.pdf" TargetMode="External"/><Relationship Id="rId5" Type="http://schemas.openxmlformats.org/officeDocument/2006/relationships/image" Target="../media/image2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7.png"/><Relationship Id="rId5" Type="http://schemas.openxmlformats.org/officeDocument/2006/relationships/hyperlink" Target="http://skillspages.com/documents/masswblp.doc"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31.svg"/><Relationship Id="rId18" Type="http://schemas.openxmlformats.org/officeDocument/2006/relationships/image" Target="../media/image12.png"/><Relationship Id="rId3" Type="http://schemas.openxmlformats.org/officeDocument/2006/relationships/slideLayout" Target="../slideLayouts/slideLayout8.xml"/><Relationship Id="rId7" Type="http://schemas.openxmlformats.org/officeDocument/2006/relationships/diagramQuickStyle" Target="../diagrams/quickStyle4.xml"/><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audio" Target="../media/media26.m4a"/><Relationship Id="rId16" Type="http://schemas.openxmlformats.org/officeDocument/2006/relationships/image" Target="../media/image34.png"/><Relationship Id="rId1" Type="http://schemas.microsoft.com/office/2007/relationships/media" Target="../media/media26.m4a"/><Relationship Id="rId6" Type="http://schemas.openxmlformats.org/officeDocument/2006/relationships/diagramLayout" Target="../diagrams/layout4.xml"/><Relationship Id="rId11" Type="http://schemas.openxmlformats.org/officeDocument/2006/relationships/image" Target="../media/image29.svg"/><Relationship Id="rId5" Type="http://schemas.openxmlformats.org/officeDocument/2006/relationships/diagramData" Target="../diagrams/data4.xml"/><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notesSlide" Target="../notesSlides/notesSlide26.xml"/><Relationship Id="rId9" Type="http://schemas.microsoft.com/office/2007/relationships/diagramDrawing" Target="../diagrams/drawing4.xml"/><Relationship Id="rId1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5.xml"/><Relationship Id="rId13" Type="http://schemas.openxmlformats.org/officeDocument/2006/relationships/image" Target="../media/image38.svg"/><Relationship Id="rId1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diagramQuickStyle" Target="../diagrams/quickStyle5.xml"/><Relationship Id="rId12" Type="http://schemas.openxmlformats.org/officeDocument/2006/relationships/image" Target="../media/image37.png"/><Relationship Id="rId17" Type="http://schemas.openxmlformats.org/officeDocument/2006/relationships/image" Target="../media/image18.svg"/><Relationship Id="rId2" Type="http://schemas.openxmlformats.org/officeDocument/2006/relationships/audio" Target="../media/media36.m4a"/><Relationship Id="rId16" Type="http://schemas.openxmlformats.org/officeDocument/2006/relationships/image" Target="../media/image40.png"/><Relationship Id="rId1" Type="http://schemas.microsoft.com/office/2007/relationships/media" Target="../media/media36.m4a"/><Relationship Id="rId6" Type="http://schemas.openxmlformats.org/officeDocument/2006/relationships/diagramLayout" Target="../diagrams/layout5.xml"/><Relationship Id="rId11" Type="http://schemas.openxmlformats.org/officeDocument/2006/relationships/image" Target="../media/image29.svg"/><Relationship Id="rId5" Type="http://schemas.openxmlformats.org/officeDocument/2006/relationships/diagramData" Target="../diagrams/data5.xml"/><Relationship Id="rId15" Type="http://schemas.openxmlformats.org/officeDocument/2006/relationships/image" Target="../media/image35.svg"/><Relationship Id="rId10" Type="http://schemas.openxmlformats.org/officeDocument/2006/relationships/image" Target="../media/image36.png"/><Relationship Id="rId4" Type="http://schemas.openxmlformats.org/officeDocument/2006/relationships/notesSlide" Target="../notesSlides/notesSlide36.xml"/><Relationship Id="rId9" Type="http://schemas.microsoft.com/office/2007/relationships/diagramDrawing" Target="../diagrams/drawing5.xml"/><Relationship Id="rId1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5.xml"/><Relationship Id="rId7" Type="http://schemas.openxmlformats.org/officeDocument/2006/relationships/diagramQuickStyle" Target="../diagrams/quickStyle6.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2.png"/><Relationship Id="rId4" Type="http://schemas.openxmlformats.org/officeDocument/2006/relationships/notesSlide" Target="../notesSlides/notesSlide38.xml"/><Relationship Id="rId9" Type="http://schemas.microsoft.com/office/2007/relationships/diagramDrawing" Target="../diagrams/drawing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http://skillspages.com/documents/masswblp.doc" TargetMode="External"/><Relationship Id="rId5" Type="http://schemas.openxmlformats.org/officeDocument/2006/relationships/image" Target="../media/image2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hyperlink" Target="http://doe.sd.gov/octe/documents/YI_Manual.pdf" TargetMode="External"/><Relationship Id="rId5" Type="http://schemas.openxmlformats.org/officeDocument/2006/relationships/image" Target="../media/image2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2.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2.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hyperlink" Target="https://doi.org/10.1641/0006-3568(2006)056%5b0066:ANMFAC%5d2.0.CO;2" TargetMode="External"/><Relationship Id="rId2" Type="http://schemas.openxmlformats.org/officeDocument/2006/relationships/hyperlink" Target="https://cms.azed.gov/home/GetDocumentFile?id=589b42671130c10810eaeac7" TargetMode="External"/><Relationship Id="rId1" Type="http://schemas.openxmlformats.org/officeDocument/2006/relationships/slideLayout" Target="../slideLayouts/slideLayout5.xml"/><Relationship Id="rId5" Type="http://schemas.openxmlformats.org/officeDocument/2006/relationships/hyperlink" Target="http://www.pareonline.net/getvn.asp?v=7&amp;n=25" TargetMode="External"/><Relationship Id="rId4" Type="http://schemas.openxmlformats.org/officeDocument/2006/relationships/hyperlink" Target="http://skillspages.com/documents/masswblp.doc"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education.ohio.gov/getattachment/Topics/Career-Tech/Career-Connections/Work-Based-Learning/Work-Based-Learning-for-Students-and-Familes/StudentSkillsAssessmentRubric.docx.aspx" TargetMode="External"/><Relationship Id="rId2" Type="http://schemas.openxmlformats.org/officeDocument/2006/relationships/hyperlink" Target="http://pareonline.net/getvn.asp?v=8&amp;n=14" TargetMode="External"/><Relationship Id="rId1" Type="http://schemas.openxmlformats.org/officeDocument/2006/relationships/slideLayout" Target="../slideLayouts/slideLayout5.xml"/><Relationship Id="rId4" Type="http://schemas.openxmlformats.org/officeDocument/2006/relationships/hyperlink" Target="https://files.eric.ed.gov/fulltext/ED471518.pdf"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tn.gov/content/dam/tn/education/ccte/wbl/wbl_wbl_student_self_assessment_of_skills.pdf" TargetMode="External"/><Relationship Id="rId2" Type="http://schemas.openxmlformats.org/officeDocument/2006/relationships/hyperlink" Target="https://doe.sd.gov/cte/documents/YI_Manual.pdf" TargetMode="Externa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hyperlink" Target="mailto:ccrscenter@air.org" TargetMode="External"/><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slideLayout" Target="../slideLayouts/slideLayout6.xml"/><Relationship Id="rId7" Type="http://schemas.openxmlformats.org/officeDocument/2006/relationships/image" Target="../media/image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5.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5.xml"/><Relationship Id="rId7" Type="http://schemas.openxmlformats.org/officeDocument/2006/relationships/diagramQuickStyle" Target="../diagrams/quickStyle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2.png"/><Relationship Id="rId4" Type="http://schemas.openxmlformats.org/officeDocument/2006/relationships/notesSlide" Target="../notesSlides/notesSlide9.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prstGeom prst="rect">
            <a:avLst/>
          </a:prstGeom>
        </p:spPr>
        <p:txBody>
          <a:bodyPr>
            <a:normAutofit/>
          </a:bodyPr>
          <a:lstStyle/>
          <a:p>
            <a:r>
              <a:rPr lang="en-US" dirty="0"/>
              <a:t>Module 3: Designing Rubrics</a:t>
            </a:r>
            <a:endParaRPr lang="en-US" sz="3100" dirty="0"/>
          </a:p>
        </p:txBody>
      </p:sp>
      <p:sp>
        <p:nvSpPr>
          <p:cNvPr id="12" name="Footer Placeholder 1">
            <a:extLst>
              <a:ext uri="{FF2B5EF4-FFF2-40B4-BE49-F238E27FC236}">
                <a16:creationId xmlns:a16="http://schemas.microsoft.com/office/drawing/2014/main" id="{9E586F9B-DA69-4EA3-BACD-BAEEAF4E49E8}"/>
              </a:ext>
            </a:extLst>
          </p:cNvPr>
          <p:cNvSpPr>
            <a:spLocks noGrp="1"/>
          </p:cNvSpPr>
          <p:nvPr>
            <p:ph type="ftr" sz="quarter" idx="11"/>
          </p:nvPr>
        </p:nvSpPr>
        <p:spPr/>
        <p:txBody>
          <a:bodyPr/>
          <a:lstStyle/>
          <a:p>
            <a:r>
              <a:rPr lang="en-US" dirty="0"/>
              <a:t>Copyright © 2019 American Institutes for Research. All rights reserved.</a:t>
            </a:r>
          </a:p>
        </p:txBody>
      </p:sp>
      <p:sp>
        <p:nvSpPr>
          <p:cNvPr id="10" name="Text Placeholder 9">
            <a:extLst>
              <a:ext uri="{FF2B5EF4-FFF2-40B4-BE49-F238E27FC236}">
                <a16:creationId xmlns:a16="http://schemas.microsoft.com/office/drawing/2014/main" id="{294F17AB-6CAA-4FA2-AA2F-647C90114D92}"/>
              </a:ext>
            </a:extLst>
          </p:cNvPr>
          <p:cNvSpPr>
            <a:spLocks noGrp="1"/>
          </p:cNvSpPr>
          <p:nvPr>
            <p:ph type="body" sz="quarter" idx="12"/>
          </p:nvPr>
        </p:nvSpPr>
        <p:spPr/>
        <p:txBody>
          <a:bodyPr/>
          <a:lstStyle/>
          <a:p>
            <a:r>
              <a:rPr lang="en-US" dirty="0"/>
              <a:t>Work-Based Learning Measures Series</a:t>
            </a:r>
          </a:p>
        </p:txBody>
      </p:sp>
      <p:sp>
        <p:nvSpPr>
          <p:cNvPr id="4" name="Content Placeholder 2"/>
          <p:cNvSpPr txBox="1">
            <a:spLocks/>
          </p:cNvSpPr>
          <p:nvPr/>
        </p:nvSpPr>
        <p:spPr>
          <a:xfrm>
            <a:off x="1658541" y="4095354"/>
            <a:ext cx="6172200" cy="895747"/>
          </a:xfrm>
          <a:prstGeom prst="rect">
            <a:avLst/>
          </a:prstGeom>
        </p:spPr>
        <p:txBody>
          <a:bodyPr/>
          <a:lst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500" dirty="0">
              <a:solidFill>
                <a:srgbClr val="FFFFFF">
                  <a:lumMod val="75000"/>
                </a:srgbClr>
              </a:solidFill>
              <a:sym typeface="Arial"/>
            </a:endParaRPr>
          </a:p>
        </p:txBody>
      </p:sp>
      <p:sp>
        <p:nvSpPr>
          <p:cNvPr id="13" name="Subtitle 2">
            <a:extLst>
              <a:ext uri="{FF2B5EF4-FFF2-40B4-BE49-F238E27FC236}">
                <a16:creationId xmlns:a16="http://schemas.microsoft.com/office/drawing/2014/main" id="{EB1B65D7-A8F3-48DD-A5E4-9C249008F1C6}"/>
              </a:ext>
            </a:extLst>
          </p:cNvPr>
          <p:cNvSpPr txBox="1">
            <a:spLocks/>
          </p:cNvSpPr>
          <p:nvPr/>
        </p:nvSpPr>
        <p:spPr bwMode="gray">
          <a:xfrm>
            <a:off x="687388" y="4379178"/>
            <a:ext cx="8224837" cy="103412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a:t>[Insert Name]</a:t>
            </a:r>
          </a:p>
          <a:p>
            <a:pPr lvl="2"/>
            <a:r>
              <a:rPr lang="en-US" dirty="0"/>
              <a:t>[Insert Position]</a:t>
            </a:r>
          </a:p>
          <a:p>
            <a:pPr lvl="3"/>
            <a:r>
              <a:rPr lang="en-US" dirty="0"/>
              <a:t>[Insert Month 20XX ]</a:t>
            </a:r>
          </a:p>
        </p:txBody>
      </p:sp>
      <p:pic>
        <p:nvPicPr>
          <p:cNvPr id="2" name="Slide 1">
            <a:hlinkClick r:id="" action="ppaction://media"/>
            <a:extLst>
              <a:ext uri="{FF2B5EF4-FFF2-40B4-BE49-F238E27FC236}">
                <a16:creationId xmlns:a16="http://schemas.microsoft.com/office/drawing/2014/main" id="{956189AE-7F49-4768-81BC-F859CC8A9C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7195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F11B957-E6E0-4671-B4D9-6B1F074DC2EE}"/>
              </a:ext>
            </a:extLst>
          </p:cNvPr>
          <p:cNvSpPr>
            <a:spLocks noGrp="1"/>
          </p:cNvSpPr>
          <p:nvPr>
            <p:ph idx="1"/>
          </p:nvPr>
        </p:nvSpPr>
        <p:spPr/>
        <p:txBody>
          <a:bodyPr/>
          <a:lstStyle/>
          <a:p>
            <a:r>
              <a:rPr lang="en-US" dirty="0"/>
              <a:t>Refer to Handout 3, Decision Point 1.</a:t>
            </a:r>
          </a:p>
          <a:p>
            <a:r>
              <a:rPr lang="en-US" dirty="0"/>
              <a:t>In your teams, discuss and complete the checklist for portfolio purposes that best fits your state, district, or school.</a:t>
            </a:r>
          </a:p>
          <a:p>
            <a:r>
              <a:rPr lang="en-US" dirty="0"/>
              <a:t>Capture your final decision on the handout.</a:t>
            </a:r>
          </a:p>
        </p:txBody>
      </p:sp>
      <p:sp>
        <p:nvSpPr>
          <p:cNvPr id="5" name="Title 4">
            <a:extLst>
              <a:ext uri="{FF2B5EF4-FFF2-40B4-BE49-F238E27FC236}">
                <a16:creationId xmlns:a16="http://schemas.microsoft.com/office/drawing/2014/main" id="{850171DC-1C7C-47B3-9C11-C6FC3A4E5264}"/>
              </a:ext>
            </a:extLst>
          </p:cNvPr>
          <p:cNvSpPr>
            <a:spLocks noGrp="1"/>
          </p:cNvSpPr>
          <p:nvPr>
            <p:ph type="title"/>
          </p:nvPr>
        </p:nvSpPr>
        <p:spPr/>
        <p:txBody>
          <a:bodyPr/>
          <a:lstStyle/>
          <a:p>
            <a:r>
              <a:rPr lang="en-US" dirty="0"/>
              <a:t>Discussion: Rubric Purpose</a:t>
            </a:r>
          </a:p>
        </p:txBody>
      </p:sp>
      <p:sp>
        <p:nvSpPr>
          <p:cNvPr id="3" name="Slide Number Placeholder 2">
            <a:extLst>
              <a:ext uri="{FF2B5EF4-FFF2-40B4-BE49-F238E27FC236}">
                <a16:creationId xmlns:a16="http://schemas.microsoft.com/office/drawing/2014/main" id="{CAC1DF4F-0E0D-4A0A-A9BC-F90FC1E8569C}"/>
              </a:ext>
            </a:extLst>
          </p:cNvPr>
          <p:cNvSpPr>
            <a:spLocks noGrp="1"/>
          </p:cNvSpPr>
          <p:nvPr>
            <p:ph type="sldNum" sz="quarter" idx="10"/>
          </p:nvPr>
        </p:nvSpPr>
        <p:spPr/>
        <p:txBody>
          <a:bodyPr/>
          <a:lstStyle/>
          <a:p>
            <a:pPr algn="r"/>
            <a:fld id="{F3477EC8-074D-41C4-94AE-E9EA7CEEA348}" type="slidenum">
              <a:rPr lang="en-US" smtClean="0"/>
              <a:pPr algn="r"/>
              <a:t>10</a:t>
            </a:fld>
            <a:endParaRPr lang="en-US" dirty="0"/>
          </a:p>
        </p:txBody>
      </p:sp>
      <p:pic>
        <p:nvPicPr>
          <p:cNvPr id="2" name="Slide 10">
            <a:hlinkClick r:id="" action="ppaction://media"/>
            <a:extLst>
              <a:ext uri="{FF2B5EF4-FFF2-40B4-BE49-F238E27FC236}">
                <a16:creationId xmlns:a16="http://schemas.microsoft.com/office/drawing/2014/main" id="{8823B102-AC2E-40CC-903E-B264F994F0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7778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EB627-7287-4EF6-BD36-2789D4DA9026}"/>
              </a:ext>
            </a:extLst>
          </p:cNvPr>
          <p:cNvSpPr>
            <a:spLocks noGrp="1"/>
          </p:cNvSpPr>
          <p:nvPr>
            <p:ph type="title"/>
          </p:nvPr>
        </p:nvSpPr>
        <p:spPr>
          <a:xfrm>
            <a:off x="687388" y="2821211"/>
            <a:ext cx="8229600" cy="1446550"/>
          </a:xfrm>
        </p:spPr>
        <p:txBody>
          <a:bodyPr/>
          <a:lstStyle/>
          <a:p>
            <a:r>
              <a:rPr lang="en-US" dirty="0"/>
              <a:t>Decision Point 2: Select the Rubric Type</a:t>
            </a:r>
          </a:p>
        </p:txBody>
      </p:sp>
      <p:sp>
        <p:nvSpPr>
          <p:cNvPr id="4" name="Slide Number Placeholder 3">
            <a:extLst>
              <a:ext uri="{FF2B5EF4-FFF2-40B4-BE49-F238E27FC236}">
                <a16:creationId xmlns:a16="http://schemas.microsoft.com/office/drawing/2014/main" id="{A9182DE4-44B8-4A7F-89C5-5107B209D99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pitchFamily="34" charset="0"/>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000" b="0" i="0" u="none" strike="noStrike" kern="1200" cap="none" spc="0" normalizeH="0" baseline="0" noProof="0" dirty="0">
              <a:ln>
                <a:noFill/>
              </a:ln>
              <a:solidFill>
                <a:srgbClr val="FFFFFF">
                  <a:lumMod val="75000"/>
                </a:srgbClr>
              </a:solidFill>
              <a:effectLst/>
              <a:uLnTx/>
              <a:uFillTx/>
              <a:latin typeface="Arial" pitchFamily="34" charset="0"/>
              <a:ea typeface="ＭＳ Ｐゴシック"/>
            </a:endParaRPr>
          </a:p>
        </p:txBody>
      </p:sp>
      <p:pic>
        <p:nvPicPr>
          <p:cNvPr id="2" name="Slide 11">
            <a:hlinkClick r:id="" action="ppaction://media"/>
            <a:extLst>
              <a:ext uri="{FF2B5EF4-FFF2-40B4-BE49-F238E27FC236}">
                <a16:creationId xmlns:a16="http://schemas.microsoft.com/office/drawing/2014/main" id="{DB4CB8AF-5A8C-452E-BDF1-405971A17C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3667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4059A6-7FC5-43F9-8E3F-CB2CF0376223}"/>
              </a:ext>
            </a:extLst>
          </p:cNvPr>
          <p:cNvSpPr>
            <a:spLocks noGrp="1"/>
          </p:cNvSpPr>
          <p:nvPr>
            <p:ph type="title"/>
          </p:nvPr>
        </p:nvSpPr>
        <p:spPr/>
        <p:txBody>
          <a:bodyPr/>
          <a:lstStyle/>
          <a:p>
            <a:r>
              <a:rPr lang="en-US" dirty="0"/>
              <a:t>Artifact Scoring Rubric Types</a:t>
            </a:r>
          </a:p>
        </p:txBody>
      </p:sp>
      <p:sp>
        <p:nvSpPr>
          <p:cNvPr id="4" name="Slide Number Placeholder 3">
            <a:extLst>
              <a:ext uri="{FF2B5EF4-FFF2-40B4-BE49-F238E27FC236}">
                <a16:creationId xmlns:a16="http://schemas.microsoft.com/office/drawing/2014/main" id="{373367C9-A141-4737-B5C5-B0179B46D001}"/>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1A8B8B9-B651-4439-A868-E8F04EF81465}"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
        <p:nvSpPr>
          <p:cNvPr id="2" name="TextBox 1">
            <a:extLst>
              <a:ext uri="{FF2B5EF4-FFF2-40B4-BE49-F238E27FC236}">
                <a16:creationId xmlns:a16="http://schemas.microsoft.com/office/drawing/2014/main" id="{F38FA1B4-B1D8-45FA-8656-BE555EF1A4C6}"/>
              </a:ext>
            </a:extLst>
          </p:cNvPr>
          <p:cNvSpPr txBox="1"/>
          <p:nvPr/>
        </p:nvSpPr>
        <p:spPr>
          <a:xfrm>
            <a:off x="3106994" y="5515069"/>
            <a:ext cx="5997678"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326295">
                    <a:lumMod val="75000"/>
                  </a:srgbClr>
                </a:solidFill>
                <a:effectLst/>
                <a:uLnTx/>
                <a:uFillTx/>
                <a:latin typeface="Arial"/>
                <a:ea typeface="ＭＳ Ｐゴシック"/>
              </a:rPr>
              <a:t>Source: Mertler, 2001; Moskal, 2003; Perlman, 2002; Wiggins &amp; McTighe, 2004</a:t>
            </a:r>
            <a:endParaRPr kumimoji="0" lang="en-US" sz="1200" b="0" i="0" u="none" strike="noStrike" kern="1200" cap="none" spc="0" normalizeH="0" baseline="0" noProof="0" dirty="0">
              <a:ln>
                <a:noFill/>
              </a:ln>
              <a:solidFill>
                <a:srgbClr val="000000"/>
              </a:solidFill>
              <a:effectLst/>
              <a:uLnTx/>
              <a:uFillTx/>
              <a:ea typeface="ＭＳ Ｐゴシック"/>
            </a:endParaRPr>
          </a:p>
        </p:txBody>
      </p:sp>
      <p:graphicFrame>
        <p:nvGraphicFramePr>
          <p:cNvPr id="3" name="Diagram 2">
            <a:extLst>
              <a:ext uri="{FF2B5EF4-FFF2-40B4-BE49-F238E27FC236}">
                <a16:creationId xmlns:a16="http://schemas.microsoft.com/office/drawing/2014/main" id="{ED29470E-D843-4633-82AC-B910A685072E}"/>
              </a:ext>
            </a:extLst>
          </p:cNvPr>
          <p:cNvGraphicFramePr/>
          <p:nvPr>
            <p:extLst>
              <p:ext uri="{D42A27DB-BD31-4B8C-83A1-F6EECF244321}">
                <p14:modId xmlns:p14="http://schemas.microsoft.com/office/powerpoint/2010/main" val="3100632058"/>
              </p:ext>
            </p:extLst>
          </p:nvPr>
        </p:nvGraphicFramePr>
        <p:xfrm>
          <a:off x="953311" y="1970840"/>
          <a:ext cx="7503163" cy="35442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Slide 12">
            <a:hlinkClick r:id="" action="ppaction://media"/>
            <a:extLst>
              <a:ext uri="{FF2B5EF4-FFF2-40B4-BE49-F238E27FC236}">
                <a16:creationId xmlns:a16="http://schemas.microsoft.com/office/drawing/2014/main" id="{D579D094-3137-4A8F-AF52-8B9223EEAC2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6919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0924331-7F05-4068-AB4D-512A72565E89}"/>
              </a:ext>
            </a:extLst>
          </p:cNvPr>
          <p:cNvPicPr>
            <a:picLocks noGrp="1" noChangeAspect="1"/>
          </p:cNvPicPr>
          <p:nvPr>
            <p:ph idx="1"/>
          </p:nvPr>
        </p:nvPicPr>
        <p:blipFill>
          <a:blip r:embed="rId5"/>
          <a:stretch>
            <a:fillRect/>
          </a:stretch>
        </p:blipFill>
        <p:spPr>
          <a:xfrm>
            <a:off x="2078186" y="2395404"/>
            <a:ext cx="5003140" cy="3333310"/>
          </a:xfrm>
          <a:prstGeom prst="rect">
            <a:avLst/>
          </a:prstGeom>
        </p:spPr>
      </p:pic>
      <p:sp>
        <p:nvSpPr>
          <p:cNvPr id="3" name="Title 2">
            <a:extLst>
              <a:ext uri="{FF2B5EF4-FFF2-40B4-BE49-F238E27FC236}">
                <a16:creationId xmlns:a16="http://schemas.microsoft.com/office/drawing/2014/main" id="{8C036576-0D6E-4D60-AA65-4D8BD7A39CCD}"/>
              </a:ext>
            </a:extLst>
          </p:cNvPr>
          <p:cNvSpPr>
            <a:spLocks noGrp="1"/>
          </p:cNvSpPr>
          <p:nvPr>
            <p:ph type="title"/>
          </p:nvPr>
        </p:nvSpPr>
        <p:spPr/>
        <p:txBody>
          <a:bodyPr/>
          <a:lstStyle/>
          <a:p>
            <a:r>
              <a:rPr lang="en-US" dirty="0"/>
              <a:t>Components of an Analytic Rubric</a:t>
            </a:r>
          </a:p>
        </p:txBody>
      </p:sp>
      <p:sp>
        <p:nvSpPr>
          <p:cNvPr id="4" name="Slide Number Placeholder 3">
            <a:extLst>
              <a:ext uri="{FF2B5EF4-FFF2-40B4-BE49-F238E27FC236}">
                <a16:creationId xmlns:a16="http://schemas.microsoft.com/office/drawing/2014/main" id="{12DDE68F-D21A-4855-B377-29CB4265E09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
        <p:nvSpPr>
          <p:cNvPr id="6" name="TextBox 5">
            <a:extLst>
              <a:ext uri="{FF2B5EF4-FFF2-40B4-BE49-F238E27FC236}">
                <a16:creationId xmlns:a16="http://schemas.microsoft.com/office/drawing/2014/main" id="{C3A24CA2-A351-4A08-ACC1-ED546D27E6D8}"/>
              </a:ext>
            </a:extLst>
          </p:cNvPr>
          <p:cNvSpPr txBox="1"/>
          <p:nvPr/>
        </p:nvSpPr>
        <p:spPr>
          <a:xfrm>
            <a:off x="1515740" y="3086087"/>
            <a:ext cx="553998" cy="1128409"/>
          </a:xfrm>
          <a:prstGeom prst="rect">
            <a:avLst/>
          </a:prstGeom>
          <a:noFill/>
        </p:spPr>
        <p:txBody>
          <a:bodyPr vert="vert270"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rPr>
              <a:t>Skill</a:t>
            </a:r>
          </a:p>
        </p:txBody>
      </p:sp>
      <p:sp>
        <p:nvSpPr>
          <p:cNvPr id="9" name="Oval 8">
            <a:extLst>
              <a:ext uri="{FF2B5EF4-FFF2-40B4-BE49-F238E27FC236}">
                <a16:creationId xmlns:a16="http://schemas.microsoft.com/office/drawing/2014/main" id="{6AF554CA-74CC-4F1C-AA6C-95448B0296E1}"/>
              </a:ext>
            </a:extLst>
          </p:cNvPr>
          <p:cNvSpPr/>
          <p:nvPr/>
        </p:nvSpPr>
        <p:spPr>
          <a:xfrm>
            <a:off x="6020191" y="3887006"/>
            <a:ext cx="1045623" cy="8536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79E12BC5-479C-4BBD-A401-C561ED3F5831}"/>
              </a:ext>
            </a:extLst>
          </p:cNvPr>
          <p:cNvSpPr txBox="1"/>
          <p:nvPr/>
        </p:nvSpPr>
        <p:spPr>
          <a:xfrm rot="5400000">
            <a:off x="7947328" y="2543587"/>
            <a:ext cx="553998" cy="1839346"/>
          </a:xfrm>
          <a:prstGeom prst="rect">
            <a:avLst/>
          </a:prstGeom>
          <a:noFill/>
        </p:spPr>
        <p:txBody>
          <a:bodyPr vert="vert270"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rPr>
              <a:t>Descriptors</a:t>
            </a:r>
          </a:p>
        </p:txBody>
      </p:sp>
      <p:cxnSp>
        <p:nvCxnSpPr>
          <p:cNvPr id="12" name="Straight Arrow Connector 11">
            <a:extLst>
              <a:ext uri="{FF2B5EF4-FFF2-40B4-BE49-F238E27FC236}">
                <a16:creationId xmlns:a16="http://schemas.microsoft.com/office/drawing/2014/main" id="{E3CF0DAF-8639-4076-975E-4C747C69BDC5}"/>
              </a:ext>
            </a:extLst>
          </p:cNvPr>
          <p:cNvCxnSpPr/>
          <p:nvPr/>
        </p:nvCxnSpPr>
        <p:spPr>
          <a:xfrm flipH="1">
            <a:off x="7072878" y="3684351"/>
            <a:ext cx="767616" cy="3274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6CB8D0D-4D44-4838-BCC9-B30F3E1A49DA}"/>
              </a:ext>
            </a:extLst>
          </p:cNvPr>
          <p:cNvSpPr txBox="1"/>
          <p:nvPr/>
        </p:nvSpPr>
        <p:spPr>
          <a:xfrm rot="5400000">
            <a:off x="4522807" y="379606"/>
            <a:ext cx="553998" cy="3404680"/>
          </a:xfrm>
          <a:prstGeom prst="rect">
            <a:avLst/>
          </a:prstGeom>
          <a:noFill/>
        </p:spPr>
        <p:txBody>
          <a:bodyPr vert="vert270"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rPr>
              <a:t>Performance Levels</a:t>
            </a:r>
          </a:p>
        </p:txBody>
      </p:sp>
      <p:sp>
        <p:nvSpPr>
          <p:cNvPr id="2" name="TextBox 1">
            <a:extLst>
              <a:ext uri="{FF2B5EF4-FFF2-40B4-BE49-F238E27FC236}">
                <a16:creationId xmlns:a16="http://schemas.microsoft.com/office/drawing/2014/main" id="{F2145ACE-C99F-4805-BB7E-CA93AE9BE581}"/>
              </a:ext>
            </a:extLst>
          </p:cNvPr>
          <p:cNvSpPr txBox="1"/>
          <p:nvPr/>
        </p:nvSpPr>
        <p:spPr>
          <a:xfrm>
            <a:off x="147484" y="2507226"/>
            <a:ext cx="1799303"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ＭＳ Ｐゴシック"/>
              </a:rPr>
              <a:t>Skill Components</a:t>
            </a:r>
          </a:p>
        </p:txBody>
      </p:sp>
      <p:sp>
        <p:nvSpPr>
          <p:cNvPr id="7" name="Oval 6">
            <a:extLst>
              <a:ext uri="{FF2B5EF4-FFF2-40B4-BE49-F238E27FC236}">
                <a16:creationId xmlns:a16="http://schemas.microsoft.com/office/drawing/2014/main" id="{330C539F-8406-4A68-A326-A725BD7EDA5D}"/>
              </a:ext>
            </a:extLst>
          </p:cNvPr>
          <p:cNvSpPr/>
          <p:nvPr/>
        </p:nvSpPr>
        <p:spPr>
          <a:xfrm>
            <a:off x="2539119" y="3291841"/>
            <a:ext cx="678425" cy="6492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solidFill>
                  <a:srgbClr val="FF0000"/>
                </a:solidFill>
              </a:ln>
              <a:noFill/>
              <a:effectLst/>
              <a:uLnTx/>
              <a:uFillTx/>
              <a:latin typeface="Arial"/>
              <a:ea typeface="+mn-ea"/>
              <a:cs typeface="+mn-cs"/>
            </a:endParaRPr>
          </a:p>
        </p:txBody>
      </p:sp>
      <p:cxnSp>
        <p:nvCxnSpPr>
          <p:cNvPr id="14" name="Straight Arrow Connector 13">
            <a:extLst>
              <a:ext uri="{FF2B5EF4-FFF2-40B4-BE49-F238E27FC236}">
                <a16:creationId xmlns:a16="http://schemas.microsoft.com/office/drawing/2014/main" id="{B342C25F-BAE2-4AA3-9BBC-8B96801D3E53}"/>
              </a:ext>
            </a:extLst>
          </p:cNvPr>
          <p:cNvCxnSpPr>
            <a:cxnSpLocks/>
          </p:cNvCxnSpPr>
          <p:nvPr/>
        </p:nvCxnSpPr>
        <p:spPr>
          <a:xfrm>
            <a:off x="1341908" y="3180777"/>
            <a:ext cx="1158877" cy="3409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Slide 13">
            <a:hlinkClick r:id="" action="ppaction://media"/>
            <a:extLst>
              <a:ext uri="{FF2B5EF4-FFF2-40B4-BE49-F238E27FC236}">
                <a16:creationId xmlns:a16="http://schemas.microsoft.com/office/drawing/2014/main" id="{BBA50EB0-647D-436C-9BB9-5F8B6F1247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59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6024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8"/>
                </p:tgtEl>
              </p:cMediaNode>
            </p:audio>
          </p:childTnLst>
        </p:cTn>
      </p:par>
    </p:tnLst>
    <p:bldLst>
      <p:bldP spid="6" grpId="0"/>
      <p:bldP spid="9" grpId="0" animBg="1"/>
      <p:bldP spid="10" grpId="0"/>
      <p:bldP spid="13" grpId="0"/>
      <p:bldP spid="2"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B5A42A-CE53-4123-BDF3-50D6526AB6BA}"/>
              </a:ext>
            </a:extLst>
          </p:cNvPr>
          <p:cNvSpPr>
            <a:spLocks noGrp="1"/>
          </p:cNvSpPr>
          <p:nvPr>
            <p:ph type="title"/>
          </p:nvPr>
        </p:nvSpPr>
        <p:spPr/>
        <p:txBody>
          <a:bodyPr>
            <a:normAutofit fontScale="90000"/>
          </a:bodyPr>
          <a:lstStyle/>
          <a:p>
            <a:r>
              <a:rPr lang="en-US" dirty="0"/>
              <a:t>Components of a Holistic Rubric</a:t>
            </a:r>
          </a:p>
        </p:txBody>
      </p:sp>
      <p:sp>
        <p:nvSpPr>
          <p:cNvPr id="4" name="Slide Number Placeholder 3">
            <a:extLst>
              <a:ext uri="{FF2B5EF4-FFF2-40B4-BE49-F238E27FC236}">
                <a16:creationId xmlns:a16="http://schemas.microsoft.com/office/drawing/2014/main" id="{24686871-C5E9-47DB-A0F2-C5C109F87689}"/>
              </a:ext>
            </a:extLst>
          </p:cNvPr>
          <p:cNvSpPr>
            <a:spLocks noGrp="1"/>
          </p:cNvSpPr>
          <p:nvPr>
            <p:ph type="sldNum" sz="quarter" idx="10"/>
          </p:nvPr>
        </p:nvSpPr>
        <p:spPr/>
        <p:txBody>
          <a:bodyPr/>
          <a:lstStyle/>
          <a:p>
            <a:pPr algn="r"/>
            <a:fld id="{F3477EC8-074D-41C4-94AE-E9EA7CEEA348}" type="slidenum">
              <a:rPr lang="en-US" smtClean="0"/>
              <a:pPr algn="r"/>
              <a:t>14</a:t>
            </a:fld>
            <a:endParaRPr lang="en-US" dirty="0"/>
          </a:p>
        </p:txBody>
      </p:sp>
      <p:pic>
        <p:nvPicPr>
          <p:cNvPr id="5" name="Content Placeholder 6">
            <a:extLst>
              <a:ext uri="{FF2B5EF4-FFF2-40B4-BE49-F238E27FC236}">
                <a16:creationId xmlns:a16="http://schemas.microsoft.com/office/drawing/2014/main" id="{DE9D0763-FEDA-4A19-A09E-2F16E9D5708A}"/>
              </a:ext>
            </a:extLst>
          </p:cNvPr>
          <p:cNvPicPr>
            <a:picLocks noChangeAspect="1"/>
          </p:cNvPicPr>
          <p:nvPr/>
        </p:nvPicPr>
        <p:blipFill>
          <a:blip r:embed="rId5"/>
          <a:stretch>
            <a:fillRect/>
          </a:stretch>
        </p:blipFill>
        <p:spPr>
          <a:xfrm>
            <a:off x="2095746" y="1184400"/>
            <a:ext cx="4952507" cy="4489199"/>
          </a:xfrm>
          <a:prstGeom prst="rect">
            <a:avLst/>
          </a:prstGeom>
        </p:spPr>
      </p:pic>
      <p:sp>
        <p:nvSpPr>
          <p:cNvPr id="7" name="TextBox 6">
            <a:extLst>
              <a:ext uri="{FF2B5EF4-FFF2-40B4-BE49-F238E27FC236}">
                <a16:creationId xmlns:a16="http://schemas.microsoft.com/office/drawing/2014/main" id="{BE31CDEF-D0FD-4D75-B2D7-F7FC91B234AD}"/>
              </a:ext>
            </a:extLst>
          </p:cNvPr>
          <p:cNvSpPr txBox="1"/>
          <p:nvPr/>
        </p:nvSpPr>
        <p:spPr>
          <a:xfrm rot="5400000">
            <a:off x="623601" y="2768824"/>
            <a:ext cx="553998" cy="1128409"/>
          </a:xfrm>
          <a:prstGeom prst="rect">
            <a:avLst/>
          </a:prstGeom>
          <a:noFill/>
        </p:spPr>
        <p:txBody>
          <a:bodyPr vert="vert270"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rPr>
              <a:t>Skills</a:t>
            </a:r>
          </a:p>
        </p:txBody>
      </p:sp>
      <p:sp>
        <p:nvSpPr>
          <p:cNvPr id="8" name="Left Brace 7">
            <a:extLst>
              <a:ext uri="{FF2B5EF4-FFF2-40B4-BE49-F238E27FC236}">
                <a16:creationId xmlns:a16="http://schemas.microsoft.com/office/drawing/2014/main" id="{AF682368-1FD0-4EED-98C3-9EF6EF2DDE14}"/>
              </a:ext>
            </a:extLst>
          </p:cNvPr>
          <p:cNvSpPr/>
          <p:nvPr/>
        </p:nvSpPr>
        <p:spPr>
          <a:xfrm>
            <a:off x="1828799" y="1363580"/>
            <a:ext cx="481263" cy="1753285"/>
          </a:xfrm>
          <a:prstGeom prst="leftBrace">
            <a:avLst/>
          </a:prstGeom>
          <a:ln>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9" name="TextBox 8">
            <a:extLst>
              <a:ext uri="{FF2B5EF4-FFF2-40B4-BE49-F238E27FC236}">
                <a16:creationId xmlns:a16="http://schemas.microsoft.com/office/drawing/2014/main" id="{60E69679-39C1-4824-9FE7-5FA390D49F27}"/>
              </a:ext>
            </a:extLst>
          </p:cNvPr>
          <p:cNvSpPr txBox="1"/>
          <p:nvPr/>
        </p:nvSpPr>
        <p:spPr>
          <a:xfrm rot="5400000">
            <a:off x="7990122" y="4063389"/>
            <a:ext cx="553998" cy="1839346"/>
          </a:xfrm>
          <a:prstGeom prst="rect">
            <a:avLst/>
          </a:prstGeom>
          <a:noFill/>
        </p:spPr>
        <p:txBody>
          <a:bodyPr vert="vert270"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rPr>
              <a:t>Descriptors</a:t>
            </a:r>
          </a:p>
        </p:txBody>
      </p:sp>
      <p:cxnSp>
        <p:nvCxnSpPr>
          <p:cNvPr id="10" name="Straight Arrow Connector 9">
            <a:extLst>
              <a:ext uri="{FF2B5EF4-FFF2-40B4-BE49-F238E27FC236}">
                <a16:creationId xmlns:a16="http://schemas.microsoft.com/office/drawing/2014/main" id="{B8F91B22-3500-4692-AB5B-052B8CFAD4D5}"/>
              </a:ext>
            </a:extLst>
          </p:cNvPr>
          <p:cNvCxnSpPr>
            <a:cxnSpLocks/>
          </p:cNvCxnSpPr>
          <p:nvPr/>
        </p:nvCxnSpPr>
        <p:spPr>
          <a:xfrm flipH="1">
            <a:off x="6831913" y="4983062"/>
            <a:ext cx="51553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1853FC4F-1176-44ED-80BB-F86C07042910}"/>
              </a:ext>
            </a:extLst>
          </p:cNvPr>
          <p:cNvSpPr/>
          <p:nvPr/>
        </p:nvSpPr>
        <p:spPr>
          <a:xfrm>
            <a:off x="3047999" y="4572000"/>
            <a:ext cx="3753853" cy="11015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C3B66BA-3D02-46B9-BD61-9CFDBD021C75}"/>
              </a:ext>
            </a:extLst>
          </p:cNvPr>
          <p:cNvSpPr txBox="1"/>
          <p:nvPr/>
        </p:nvSpPr>
        <p:spPr>
          <a:xfrm>
            <a:off x="162969" y="1778036"/>
            <a:ext cx="1799303"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ＭＳ Ｐゴシック"/>
              </a:rPr>
              <a:t>Skill Components</a:t>
            </a:r>
          </a:p>
        </p:txBody>
      </p:sp>
      <p:cxnSp>
        <p:nvCxnSpPr>
          <p:cNvPr id="15" name="Straight Arrow Connector 14">
            <a:extLst>
              <a:ext uri="{FF2B5EF4-FFF2-40B4-BE49-F238E27FC236}">
                <a16:creationId xmlns:a16="http://schemas.microsoft.com/office/drawing/2014/main" id="{CECF20B9-8F88-4A62-8BC5-A7D5B970823C}"/>
              </a:ext>
            </a:extLst>
          </p:cNvPr>
          <p:cNvCxnSpPr>
            <a:cxnSpLocks/>
          </p:cNvCxnSpPr>
          <p:nvPr/>
        </p:nvCxnSpPr>
        <p:spPr>
          <a:xfrm flipV="1">
            <a:off x="1133853" y="1273445"/>
            <a:ext cx="1122946" cy="17287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D4D386F-A228-4D83-B750-968D9483A744}"/>
              </a:ext>
            </a:extLst>
          </p:cNvPr>
          <p:cNvCxnSpPr>
            <a:cxnSpLocks/>
          </p:cNvCxnSpPr>
          <p:nvPr/>
        </p:nvCxnSpPr>
        <p:spPr>
          <a:xfrm>
            <a:off x="1349261" y="3345300"/>
            <a:ext cx="81350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598F030-C18F-4929-92B7-FC8398B4548B}"/>
              </a:ext>
            </a:extLst>
          </p:cNvPr>
          <p:cNvSpPr txBox="1"/>
          <p:nvPr/>
        </p:nvSpPr>
        <p:spPr>
          <a:xfrm rot="5400000">
            <a:off x="634407" y="4120763"/>
            <a:ext cx="923330" cy="1939226"/>
          </a:xfrm>
          <a:prstGeom prst="rect">
            <a:avLst/>
          </a:prstGeom>
          <a:noFill/>
        </p:spPr>
        <p:txBody>
          <a:bodyPr vert="vert270"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rPr>
              <a:t>Performance Levels</a:t>
            </a:r>
          </a:p>
        </p:txBody>
      </p:sp>
      <p:sp>
        <p:nvSpPr>
          <p:cNvPr id="22" name="Rectangle: Rounded Corners 21">
            <a:extLst>
              <a:ext uri="{FF2B5EF4-FFF2-40B4-BE49-F238E27FC236}">
                <a16:creationId xmlns:a16="http://schemas.microsoft.com/office/drawing/2014/main" id="{C23D2BD3-1B41-4EB0-8828-5FDBA79345E2}"/>
              </a:ext>
            </a:extLst>
          </p:cNvPr>
          <p:cNvSpPr/>
          <p:nvPr/>
        </p:nvSpPr>
        <p:spPr>
          <a:xfrm>
            <a:off x="2256799" y="4572000"/>
            <a:ext cx="791200" cy="11015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lide 14">
            <a:hlinkClick r:id="" action="ppaction://media"/>
            <a:extLst>
              <a:ext uri="{FF2B5EF4-FFF2-40B4-BE49-F238E27FC236}">
                <a16:creationId xmlns:a16="http://schemas.microsoft.com/office/drawing/2014/main" id="{B2D63B72-DE40-4D32-A623-524E3228AC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5410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70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childTnLst>
        </p:cTn>
      </p:par>
    </p:tnLst>
    <p:bldLst>
      <p:bldP spid="7" grpId="0"/>
      <p:bldP spid="9" grpId="0"/>
      <p:bldP spid="13"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9ECA86-88EF-4445-91CD-F2C2FCC3BFFF}"/>
              </a:ext>
            </a:extLst>
          </p:cNvPr>
          <p:cNvSpPr>
            <a:spLocks noGrp="1"/>
          </p:cNvSpPr>
          <p:nvPr>
            <p:ph type="title"/>
          </p:nvPr>
        </p:nvSpPr>
        <p:spPr/>
        <p:txBody>
          <a:bodyPr>
            <a:normAutofit fontScale="90000"/>
          </a:bodyPr>
          <a:lstStyle/>
          <a:p>
            <a:r>
              <a:rPr lang="en-US" dirty="0"/>
              <a:t>Holistic Example: Massachusetts</a:t>
            </a:r>
          </a:p>
        </p:txBody>
      </p:sp>
      <p:sp>
        <p:nvSpPr>
          <p:cNvPr id="4" name="Slide Number Placeholder 3">
            <a:extLst>
              <a:ext uri="{FF2B5EF4-FFF2-40B4-BE49-F238E27FC236}">
                <a16:creationId xmlns:a16="http://schemas.microsoft.com/office/drawing/2014/main" id="{065B59E1-20B1-4BCB-958A-CEAA4E2CE19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5" name="Content Placeholder 4">
            <a:extLst>
              <a:ext uri="{FF2B5EF4-FFF2-40B4-BE49-F238E27FC236}">
                <a16:creationId xmlns:a16="http://schemas.microsoft.com/office/drawing/2014/main" id="{642F1512-244E-41C7-A625-ECC222D30D69}"/>
              </a:ext>
            </a:extLst>
          </p:cNvPr>
          <p:cNvPicPr>
            <a:picLocks noGrp="1" noChangeAspect="1"/>
          </p:cNvPicPr>
          <p:nvPr>
            <p:ph sz="quarter" idx="11"/>
          </p:nvPr>
        </p:nvPicPr>
        <p:blipFill>
          <a:blip r:embed="rId5"/>
          <a:stretch>
            <a:fillRect/>
          </a:stretch>
        </p:blipFill>
        <p:spPr>
          <a:xfrm>
            <a:off x="1189207" y="1228107"/>
            <a:ext cx="6562725" cy="4019550"/>
          </a:xfrm>
          <a:prstGeom prst="rect">
            <a:avLst/>
          </a:prstGeom>
        </p:spPr>
      </p:pic>
      <p:sp>
        <p:nvSpPr>
          <p:cNvPr id="6" name="TextBox 5">
            <a:extLst>
              <a:ext uri="{FF2B5EF4-FFF2-40B4-BE49-F238E27FC236}">
                <a16:creationId xmlns:a16="http://schemas.microsoft.com/office/drawing/2014/main" id="{697713FB-A2AD-493A-8E48-17AF90B22F72}"/>
              </a:ext>
            </a:extLst>
          </p:cNvPr>
          <p:cNvSpPr txBox="1"/>
          <p:nvPr/>
        </p:nvSpPr>
        <p:spPr>
          <a:xfrm>
            <a:off x="2015526" y="5515886"/>
            <a:ext cx="5736406"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rPr>
              <a:t>Source: </a:t>
            </a: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hlinkClick r:id="rId6"/>
              </a:rPr>
              <a:t>Massachusetts Department of Elementary and Secondary Education, n.d.</a:t>
            </a:r>
            <a:endPar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endParaRPr>
          </a:p>
        </p:txBody>
      </p:sp>
      <p:sp>
        <p:nvSpPr>
          <p:cNvPr id="2" name="Rectangle 1">
            <a:extLst>
              <a:ext uri="{FF2B5EF4-FFF2-40B4-BE49-F238E27FC236}">
                <a16:creationId xmlns:a16="http://schemas.microsoft.com/office/drawing/2014/main" id="{CDDDB764-48B6-4F20-9A2D-E66FC5B9BDAB}"/>
              </a:ext>
            </a:extLst>
          </p:cNvPr>
          <p:cNvSpPr/>
          <p:nvPr/>
        </p:nvSpPr>
        <p:spPr>
          <a:xfrm>
            <a:off x="1001394" y="1634836"/>
            <a:ext cx="5857699" cy="7974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7" name="Slide 15">
            <a:hlinkClick r:id="" action="ppaction://media"/>
            <a:extLst>
              <a:ext uri="{FF2B5EF4-FFF2-40B4-BE49-F238E27FC236}">
                <a16:creationId xmlns:a16="http://schemas.microsoft.com/office/drawing/2014/main" id="{0F04D6A0-2DD4-4BFB-83AB-38BC6ED064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0695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1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49DD45-7384-4F59-AFF6-5567A7111DB7}"/>
              </a:ext>
            </a:extLst>
          </p:cNvPr>
          <p:cNvSpPr>
            <a:spLocks noGrp="1"/>
          </p:cNvSpPr>
          <p:nvPr>
            <p:ph type="title"/>
          </p:nvPr>
        </p:nvSpPr>
        <p:spPr/>
        <p:txBody>
          <a:bodyPr>
            <a:normAutofit fontScale="90000"/>
          </a:bodyPr>
          <a:lstStyle/>
          <a:p>
            <a:r>
              <a:rPr lang="en-US" dirty="0"/>
              <a:t>Holistic Example: South Dakota</a:t>
            </a:r>
          </a:p>
        </p:txBody>
      </p:sp>
      <p:sp>
        <p:nvSpPr>
          <p:cNvPr id="4" name="Slide Number Placeholder 3">
            <a:extLst>
              <a:ext uri="{FF2B5EF4-FFF2-40B4-BE49-F238E27FC236}">
                <a16:creationId xmlns:a16="http://schemas.microsoft.com/office/drawing/2014/main" id="{598A9B38-253C-4FAB-ACCE-3FA2A6CCBD76}"/>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7" name="Content Placeholder 6">
            <a:extLst>
              <a:ext uri="{FF2B5EF4-FFF2-40B4-BE49-F238E27FC236}">
                <a16:creationId xmlns:a16="http://schemas.microsoft.com/office/drawing/2014/main" id="{45E19939-D0C8-4663-A98D-85D2823C2A83}"/>
              </a:ext>
            </a:extLst>
          </p:cNvPr>
          <p:cNvPicPr>
            <a:picLocks noGrp="1" noChangeAspect="1"/>
          </p:cNvPicPr>
          <p:nvPr>
            <p:ph sz="quarter" idx="11"/>
          </p:nvPr>
        </p:nvPicPr>
        <p:blipFill>
          <a:blip r:embed="rId5"/>
          <a:stretch>
            <a:fillRect/>
          </a:stretch>
        </p:blipFill>
        <p:spPr>
          <a:xfrm>
            <a:off x="2095746" y="973667"/>
            <a:ext cx="4952507" cy="4489199"/>
          </a:xfrm>
          <a:prstGeom prst="rect">
            <a:avLst/>
          </a:prstGeom>
        </p:spPr>
      </p:pic>
      <p:sp>
        <p:nvSpPr>
          <p:cNvPr id="8" name="TextBox 7">
            <a:extLst>
              <a:ext uri="{FF2B5EF4-FFF2-40B4-BE49-F238E27FC236}">
                <a16:creationId xmlns:a16="http://schemas.microsoft.com/office/drawing/2014/main" id="{5CA021F8-7C01-4620-9EA9-CEA0D8981566}"/>
              </a:ext>
            </a:extLst>
          </p:cNvPr>
          <p:cNvSpPr txBox="1"/>
          <p:nvPr/>
        </p:nvSpPr>
        <p:spPr>
          <a:xfrm>
            <a:off x="3021037" y="5605074"/>
            <a:ext cx="4259180" cy="5170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rPr>
              <a:t>Source: </a:t>
            </a: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hlinkClick r:id="rId6"/>
              </a:rPr>
              <a:t>South Dakota Department of Education, n.d., p. 78 </a:t>
            </a:r>
            <a:endPar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endParaRPr>
          </a:p>
        </p:txBody>
      </p:sp>
      <p:sp>
        <p:nvSpPr>
          <p:cNvPr id="2" name="Rectangle 1">
            <a:extLst>
              <a:ext uri="{FF2B5EF4-FFF2-40B4-BE49-F238E27FC236}">
                <a16:creationId xmlns:a16="http://schemas.microsoft.com/office/drawing/2014/main" id="{1D451AE5-7525-4ECA-9BDE-5FC96196376C}"/>
              </a:ext>
            </a:extLst>
          </p:cNvPr>
          <p:cNvSpPr/>
          <p:nvPr/>
        </p:nvSpPr>
        <p:spPr>
          <a:xfrm>
            <a:off x="1871330" y="4082902"/>
            <a:ext cx="5176923" cy="13799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 name="Slide 16">
            <a:hlinkClick r:id="" action="ppaction://media"/>
            <a:extLst>
              <a:ext uri="{FF2B5EF4-FFF2-40B4-BE49-F238E27FC236}">
                <a16:creationId xmlns:a16="http://schemas.microsoft.com/office/drawing/2014/main" id="{CF9A2A2A-C59F-4F68-A5D4-6DE4F50C67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4530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DEEBE7-41B7-4A6A-819E-3C513CCD64F6}"/>
              </a:ext>
            </a:extLst>
          </p:cNvPr>
          <p:cNvSpPr>
            <a:spLocks noGrp="1"/>
          </p:cNvSpPr>
          <p:nvPr>
            <p:ph type="title"/>
          </p:nvPr>
        </p:nvSpPr>
        <p:spPr/>
        <p:txBody>
          <a:bodyPr>
            <a:normAutofit fontScale="90000"/>
          </a:bodyPr>
          <a:lstStyle/>
          <a:p>
            <a:r>
              <a:rPr lang="en-US" dirty="0"/>
              <a:t>Analytic Example: Arizona</a:t>
            </a:r>
          </a:p>
        </p:txBody>
      </p:sp>
      <p:sp>
        <p:nvSpPr>
          <p:cNvPr id="4" name="Slide Number Placeholder 3">
            <a:extLst>
              <a:ext uri="{FF2B5EF4-FFF2-40B4-BE49-F238E27FC236}">
                <a16:creationId xmlns:a16="http://schemas.microsoft.com/office/drawing/2014/main" id="{ED4ADAC9-FAAB-49A4-9152-BA197D3B8302}"/>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5" name="Content Placeholder 4">
            <a:extLst>
              <a:ext uri="{FF2B5EF4-FFF2-40B4-BE49-F238E27FC236}">
                <a16:creationId xmlns:a16="http://schemas.microsoft.com/office/drawing/2014/main" id="{9562589F-DA4D-4B3E-90E7-B35FB340979B}"/>
              </a:ext>
            </a:extLst>
          </p:cNvPr>
          <p:cNvPicPr>
            <a:picLocks noGrp="1" noChangeAspect="1"/>
          </p:cNvPicPr>
          <p:nvPr>
            <p:ph sz="quarter" idx="11"/>
          </p:nvPr>
        </p:nvPicPr>
        <p:blipFill>
          <a:blip r:embed="rId5"/>
          <a:stretch>
            <a:fillRect/>
          </a:stretch>
        </p:blipFill>
        <p:spPr>
          <a:xfrm>
            <a:off x="114300" y="1111050"/>
            <a:ext cx="8915400" cy="4407817"/>
          </a:xfrm>
          <a:prstGeom prst="rect">
            <a:avLst/>
          </a:prstGeom>
        </p:spPr>
      </p:pic>
      <p:sp>
        <p:nvSpPr>
          <p:cNvPr id="6" name="TextBox 5">
            <a:extLst>
              <a:ext uri="{FF2B5EF4-FFF2-40B4-BE49-F238E27FC236}">
                <a16:creationId xmlns:a16="http://schemas.microsoft.com/office/drawing/2014/main" id="{45ACF74C-1468-48BD-98F5-9478D210DEF6}"/>
              </a:ext>
            </a:extLst>
          </p:cNvPr>
          <p:cNvSpPr txBox="1"/>
          <p:nvPr/>
        </p:nvSpPr>
        <p:spPr>
          <a:xfrm>
            <a:off x="5555227" y="5636609"/>
            <a:ext cx="3474474"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rPr>
              <a:t>Source: </a:t>
            </a: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hlinkClick r:id="rId6"/>
              </a:rPr>
              <a:t>Arizona Department of Education, 2012</a:t>
            </a:r>
            <a:endPar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endParaRPr>
          </a:p>
        </p:txBody>
      </p:sp>
      <p:pic>
        <p:nvPicPr>
          <p:cNvPr id="2" name="Slide 17">
            <a:hlinkClick r:id="" action="ppaction://media"/>
            <a:extLst>
              <a:ext uri="{FF2B5EF4-FFF2-40B4-BE49-F238E27FC236}">
                <a16:creationId xmlns:a16="http://schemas.microsoft.com/office/drawing/2014/main" id="{FF537746-06CE-4596-959B-EA2E61E81C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2439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0F741C-9825-4B74-B429-678AB5F57D2D}"/>
              </a:ext>
            </a:extLst>
          </p:cNvPr>
          <p:cNvSpPr>
            <a:spLocks noGrp="1"/>
          </p:cNvSpPr>
          <p:nvPr>
            <p:ph type="title"/>
          </p:nvPr>
        </p:nvSpPr>
        <p:spPr/>
        <p:txBody>
          <a:bodyPr>
            <a:normAutofit fontScale="90000"/>
          </a:bodyPr>
          <a:lstStyle/>
          <a:p>
            <a:r>
              <a:rPr lang="en-US" dirty="0"/>
              <a:t>Analytic Example: Ohio</a:t>
            </a:r>
          </a:p>
        </p:txBody>
      </p:sp>
      <p:sp>
        <p:nvSpPr>
          <p:cNvPr id="4" name="Slide Number Placeholder 3">
            <a:extLst>
              <a:ext uri="{FF2B5EF4-FFF2-40B4-BE49-F238E27FC236}">
                <a16:creationId xmlns:a16="http://schemas.microsoft.com/office/drawing/2014/main" id="{D1AA5E70-D2A1-4077-947E-5C400D5E602C}"/>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9" name="Content Placeholder 8">
            <a:extLst>
              <a:ext uri="{FF2B5EF4-FFF2-40B4-BE49-F238E27FC236}">
                <a16:creationId xmlns:a16="http://schemas.microsoft.com/office/drawing/2014/main" id="{A7734C42-F845-4BE8-A1D2-09284534C3E8}"/>
              </a:ext>
            </a:extLst>
          </p:cNvPr>
          <p:cNvPicPr>
            <a:picLocks noGrp="1" noChangeAspect="1"/>
          </p:cNvPicPr>
          <p:nvPr>
            <p:ph sz="quarter" idx="11"/>
          </p:nvPr>
        </p:nvPicPr>
        <p:blipFill>
          <a:blip r:embed="rId5"/>
          <a:stretch>
            <a:fillRect/>
          </a:stretch>
        </p:blipFill>
        <p:spPr>
          <a:xfrm>
            <a:off x="639781" y="1125539"/>
            <a:ext cx="7864438" cy="4309104"/>
          </a:xfrm>
          <a:prstGeom prst="rect">
            <a:avLst/>
          </a:prstGeom>
        </p:spPr>
      </p:pic>
      <p:sp>
        <p:nvSpPr>
          <p:cNvPr id="6" name="TextBox 5">
            <a:extLst>
              <a:ext uri="{FF2B5EF4-FFF2-40B4-BE49-F238E27FC236}">
                <a16:creationId xmlns:a16="http://schemas.microsoft.com/office/drawing/2014/main" id="{CCF0CF17-A555-4B82-A706-EC8522EA827B}"/>
              </a:ext>
            </a:extLst>
          </p:cNvPr>
          <p:cNvSpPr txBox="1"/>
          <p:nvPr/>
        </p:nvSpPr>
        <p:spPr>
          <a:xfrm>
            <a:off x="5653548" y="5548607"/>
            <a:ext cx="325867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rPr>
              <a:t>Source: </a:t>
            </a: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hlinkClick r:id="rId6"/>
              </a:rPr>
              <a:t>Ohio Department of Education, n.d.</a:t>
            </a:r>
            <a:endPar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endParaRPr>
          </a:p>
        </p:txBody>
      </p:sp>
      <p:pic>
        <p:nvPicPr>
          <p:cNvPr id="2" name="Slide 18">
            <a:hlinkClick r:id="" action="ppaction://media"/>
            <a:extLst>
              <a:ext uri="{FF2B5EF4-FFF2-40B4-BE49-F238E27FC236}">
                <a16:creationId xmlns:a16="http://schemas.microsoft.com/office/drawing/2014/main" id="{931E3D94-179B-43A9-BD8C-9EFC6ED38F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7388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8DAC4B8-89D9-4A0C-A029-56EC740E27E8}"/>
              </a:ext>
            </a:extLst>
          </p:cNvPr>
          <p:cNvSpPr>
            <a:spLocks noGrp="1"/>
          </p:cNvSpPr>
          <p:nvPr>
            <p:ph idx="1"/>
          </p:nvPr>
        </p:nvSpPr>
        <p:spPr/>
        <p:txBody>
          <a:bodyPr/>
          <a:lstStyle/>
          <a:p>
            <a:r>
              <a:rPr lang="en-US" dirty="0"/>
              <a:t>Refer to Handout 3, Decision Point 2.</a:t>
            </a:r>
          </a:p>
          <a:p>
            <a:r>
              <a:rPr lang="en-US" dirty="0"/>
              <a:t>In your teams, discuss and capture notes for the rubric type that best fits your state, district, or school.</a:t>
            </a:r>
          </a:p>
          <a:p>
            <a:r>
              <a:rPr lang="en-US" dirty="0"/>
              <a:t>Capture your final decision on the handout.</a:t>
            </a:r>
          </a:p>
        </p:txBody>
      </p:sp>
      <p:sp>
        <p:nvSpPr>
          <p:cNvPr id="5" name="Title 4">
            <a:extLst>
              <a:ext uri="{FF2B5EF4-FFF2-40B4-BE49-F238E27FC236}">
                <a16:creationId xmlns:a16="http://schemas.microsoft.com/office/drawing/2014/main" id="{8497E6E9-B151-4010-B031-0D60FB293E57}"/>
              </a:ext>
            </a:extLst>
          </p:cNvPr>
          <p:cNvSpPr>
            <a:spLocks noGrp="1"/>
          </p:cNvSpPr>
          <p:nvPr>
            <p:ph type="title"/>
          </p:nvPr>
        </p:nvSpPr>
        <p:spPr/>
        <p:txBody>
          <a:bodyPr/>
          <a:lstStyle/>
          <a:p>
            <a:r>
              <a:rPr lang="en-US" dirty="0"/>
              <a:t>Discussion: Select the Type of Rubric</a:t>
            </a:r>
          </a:p>
        </p:txBody>
      </p:sp>
      <p:sp>
        <p:nvSpPr>
          <p:cNvPr id="3" name="Slide Number Placeholder 2">
            <a:extLst>
              <a:ext uri="{FF2B5EF4-FFF2-40B4-BE49-F238E27FC236}">
                <a16:creationId xmlns:a16="http://schemas.microsoft.com/office/drawing/2014/main" id="{DF594529-314C-4502-9125-2971705B3386}"/>
              </a:ext>
            </a:extLst>
          </p:cNvPr>
          <p:cNvSpPr>
            <a:spLocks noGrp="1"/>
          </p:cNvSpPr>
          <p:nvPr>
            <p:ph type="sldNum" sz="quarter" idx="10"/>
          </p:nvPr>
        </p:nvSpPr>
        <p:spPr/>
        <p:txBody>
          <a:bodyPr/>
          <a:lstStyle/>
          <a:p>
            <a:pPr algn="r"/>
            <a:fld id="{F3477EC8-074D-41C4-94AE-E9EA7CEEA348}" type="slidenum">
              <a:rPr lang="en-US" smtClean="0"/>
              <a:pPr algn="r"/>
              <a:t>19</a:t>
            </a:fld>
            <a:endParaRPr lang="en-US" dirty="0"/>
          </a:p>
        </p:txBody>
      </p:sp>
      <p:pic>
        <p:nvPicPr>
          <p:cNvPr id="2" name="Slide 19">
            <a:hlinkClick r:id="" action="ppaction://media"/>
            <a:extLst>
              <a:ext uri="{FF2B5EF4-FFF2-40B4-BE49-F238E27FC236}">
                <a16:creationId xmlns:a16="http://schemas.microsoft.com/office/drawing/2014/main" id="{7DED53BC-B0F2-4177-B313-F07F629C9C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5429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08BD3E-3D22-436D-8441-7B3C55AA3E48}"/>
              </a:ext>
            </a:extLst>
          </p:cNvPr>
          <p:cNvSpPr>
            <a:spLocks noGrp="1"/>
          </p:cNvSpPr>
          <p:nvPr>
            <p:ph idx="1"/>
          </p:nvPr>
        </p:nvSpPr>
        <p:spPr/>
        <p:txBody>
          <a:bodyPr/>
          <a:lstStyle/>
          <a:p>
            <a:r>
              <a:rPr lang="en-US" dirty="0"/>
              <a:t>Module 1: Selecting Appropriate Measures</a:t>
            </a:r>
          </a:p>
          <a:p>
            <a:r>
              <a:rPr lang="en-US" dirty="0"/>
              <a:t>Module 2: Developing Portfolios</a:t>
            </a:r>
          </a:p>
          <a:p>
            <a:r>
              <a:rPr lang="en-US" b="1" dirty="0"/>
              <a:t>Module 3: Designing Rubrics</a:t>
            </a:r>
          </a:p>
          <a:p>
            <a:r>
              <a:rPr lang="en-US" dirty="0"/>
              <a:t>Module 4: Constructing Employer Feedback and Evaluation</a:t>
            </a:r>
          </a:p>
          <a:p>
            <a:r>
              <a:rPr lang="en-US" dirty="0"/>
              <a:t>Module 5: Creating Student Self-Assessments</a:t>
            </a:r>
          </a:p>
        </p:txBody>
      </p:sp>
      <p:sp>
        <p:nvSpPr>
          <p:cNvPr id="3" name="Title 2">
            <a:extLst>
              <a:ext uri="{FF2B5EF4-FFF2-40B4-BE49-F238E27FC236}">
                <a16:creationId xmlns:a16="http://schemas.microsoft.com/office/drawing/2014/main" id="{3FF3A11E-8942-44DC-91ED-6A8209564FA4}"/>
              </a:ext>
            </a:extLst>
          </p:cNvPr>
          <p:cNvSpPr>
            <a:spLocks noGrp="1"/>
          </p:cNvSpPr>
          <p:nvPr>
            <p:ph type="title"/>
          </p:nvPr>
        </p:nvSpPr>
        <p:spPr/>
        <p:txBody>
          <a:bodyPr/>
          <a:lstStyle/>
          <a:p>
            <a:r>
              <a:rPr lang="en-US" dirty="0"/>
              <a:t>Work-Based Learning Measures Module Series</a:t>
            </a:r>
          </a:p>
        </p:txBody>
      </p:sp>
      <p:sp>
        <p:nvSpPr>
          <p:cNvPr id="4" name="Slide Number Placeholder 3">
            <a:extLst>
              <a:ext uri="{FF2B5EF4-FFF2-40B4-BE49-F238E27FC236}">
                <a16:creationId xmlns:a16="http://schemas.microsoft.com/office/drawing/2014/main" id="{F798156E-0EBA-4CF3-8C6B-6F0F4DB7B1A8}"/>
              </a:ext>
            </a:extLst>
          </p:cNvPr>
          <p:cNvSpPr>
            <a:spLocks noGrp="1"/>
          </p:cNvSpPr>
          <p:nvPr>
            <p:ph type="sldNum" sz="quarter" idx="10"/>
          </p:nvPr>
        </p:nvSpPr>
        <p:spPr/>
        <p:txBody>
          <a:bodyPr/>
          <a:lstStyle/>
          <a:p>
            <a:pPr algn="r"/>
            <a:fld id="{F3477EC8-074D-41C4-94AE-E9EA7CEEA348}" type="slidenum">
              <a:rPr lang="en-US" smtClean="0"/>
              <a:pPr algn="r"/>
              <a:t>2</a:t>
            </a:fld>
            <a:endParaRPr lang="en-US" dirty="0"/>
          </a:p>
        </p:txBody>
      </p:sp>
      <p:pic>
        <p:nvPicPr>
          <p:cNvPr id="5" name="Slide 2">
            <a:hlinkClick r:id="" action="ppaction://media"/>
            <a:extLst>
              <a:ext uri="{FF2B5EF4-FFF2-40B4-BE49-F238E27FC236}">
                <a16:creationId xmlns:a16="http://schemas.microsoft.com/office/drawing/2014/main" id="{65A59B76-5250-4D46-8C77-258C4307F5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2839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5AE503-4293-4316-98D4-E67AE67A2142}"/>
              </a:ext>
            </a:extLst>
          </p:cNvPr>
          <p:cNvSpPr>
            <a:spLocks noGrp="1"/>
          </p:cNvSpPr>
          <p:nvPr>
            <p:ph type="title"/>
          </p:nvPr>
        </p:nvSpPr>
        <p:spPr>
          <a:xfrm>
            <a:off x="687388" y="2821211"/>
            <a:ext cx="8229600" cy="1446550"/>
          </a:xfrm>
        </p:spPr>
        <p:txBody>
          <a:bodyPr/>
          <a:lstStyle/>
          <a:p>
            <a:r>
              <a:rPr lang="en-US" dirty="0"/>
              <a:t>Decision Point 3: Define the Rubric Skills</a:t>
            </a:r>
          </a:p>
        </p:txBody>
      </p:sp>
      <p:sp>
        <p:nvSpPr>
          <p:cNvPr id="4" name="Slide Number Placeholder 3">
            <a:extLst>
              <a:ext uri="{FF2B5EF4-FFF2-40B4-BE49-F238E27FC236}">
                <a16:creationId xmlns:a16="http://schemas.microsoft.com/office/drawing/2014/main" id="{3F8A2899-0EF5-4AAE-B3EE-4F8F4EB61CA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pitchFamily="34" charset="0"/>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000" b="0" i="0" u="none" strike="noStrike" kern="1200" cap="none" spc="0" normalizeH="0" baseline="0" noProof="0" dirty="0">
              <a:ln>
                <a:noFill/>
              </a:ln>
              <a:solidFill>
                <a:srgbClr val="FFFFFF">
                  <a:lumMod val="75000"/>
                </a:srgbClr>
              </a:solidFill>
              <a:effectLst/>
              <a:uLnTx/>
              <a:uFillTx/>
              <a:latin typeface="Arial" pitchFamily="34" charset="0"/>
              <a:ea typeface="ＭＳ Ｐゴシック"/>
            </a:endParaRPr>
          </a:p>
        </p:txBody>
      </p:sp>
      <p:pic>
        <p:nvPicPr>
          <p:cNvPr id="2" name="Slide 20">
            <a:hlinkClick r:id="" action="ppaction://media"/>
            <a:extLst>
              <a:ext uri="{FF2B5EF4-FFF2-40B4-BE49-F238E27FC236}">
                <a16:creationId xmlns:a16="http://schemas.microsoft.com/office/drawing/2014/main" id="{D67FDB3C-5144-403A-AC6B-E37099C4F3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4068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171168A-AF12-4A8A-B2E2-237E53E8F1F6}"/>
              </a:ext>
            </a:extLst>
          </p:cNvPr>
          <p:cNvSpPr>
            <a:spLocks noGrp="1"/>
          </p:cNvSpPr>
          <p:nvPr>
            <p:ph idx="1"/>
          </p:nvPr>
        </p:nvSpPr>
        <p:spPr/>
        <p:txBody>
          <a:bodyPr/>
          <a:lstStyle/>
          <a:p>
            <a:r>
              <a:rPr lang="en-US" dirty="0"/>
              <a:t>Skills emphasize what the student develops and learns during the course of the work-based learning experience.</a:t>
            </a:r>
          </a:p>
          <a:p>
            <a:r>
              <a:rPr lang="en-US" dirty="0"/>
              <a:t>In developing a rubric, skills should be:</a:t>
            </a:r>
          </a:p>
          <a:p>
            <a:pPr marL="475488">
              <a:buFont typeface="Arial" panose="020B0604020202020204" pitchFamily="34" charset="0"/>
              <a:buChar char="•"/>
            </a:pPr>
            <a:r>
              <a:rPr lang="en-US" sz="1800" dirty="0"/>
              <a:t>Distinct and focused</a:t>
            </a:r>
          </a:p>
          <a:p>
            <a:pPr marL="475488">
              <a:buFont typeface="Arial" panose="020B0604020202020204" pitchFamily="34" charset="0"/>
              <a:buChar char="•"/>
            </a:pPr>
            <a:r>
              <a:rPr lang="en-US" sz="1800" dirty="0"/>
              <a:t>Sequenced</a:t>
            </a:r>
          </a:p>
        </p:txBody>
      </p:sp>
      <p:sp>
        <p:nvSpPr>
          <p:cNvPr id="5" name="Title 4">
            <a:extLst>
              <a:ext uri="{FF2B5EF4-FFF2-40B4-BE49-F238E27FC236}">
                <a16:creationId xmlns:a16="http://schemas.microsoft.com/office/drawing/2014/main" id="{F3D72C4D-D522-4DB4-A13B-F9CE180434D8}"/>
              </a:ext>
            </a:extLst>
          </p:cNvPr>
          <p:cNvSpPr>
            <a:spLocks noGrp="1"/>
          </p:cNvSpPr>
          <p:nvPr>
            <p:ph type="title"/>
          </p:nvPr>
        </p:nvSpPr>
        <p:spPr/>
        <p:txBody>
          <a:bodyPr/>
          <a:lstStyle/>
          <a:p>
            <a:r>
              <a:rPr lang="en-US" dirty="0"/>
              <a:t>Guidance for Developing Skills</a:t>
            </a:r>
          </a:p>
        </p:txBody>
      </p:sp>
      <p:sp>
        <p:nvSpPr>
          <p:cNvPr id="3" name="Slide Number Placeholder 2">
            <a:extLst>
              <a:ext uri="{FF2B5EF4-FFF2-40B4-BE49-F238E27FC236}">
                <a16:creationId xmlns:a16="http://schemas.microsoft.com/office/drawing/2014/main" id="{19852EAF-7EBE-410C-9139-6E72D26F89E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2" name="Slide 21">
            <a:hlinkClick r:id="" action="ppaction://media"/>
            <a:extLst>
              <a:ext uri="{FF2B5EF4-FFF2-40B4-BE49-F238E27FC236}">
                <a16:creationId xmlns:a16="http://schemas.microsoft.com/office/drawing/2014/main" id="{4DEA6BA6-E7F7-4CCE-8C85-9B9DD153A5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4204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94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0CB5FB-F3F3-4B37-82B7-3F9F6C0E2034}"/>
              </a:ext>
            </a:extLst>
          </p:cNvPr>
          <p:cNvSpPr>
            <a:spLocks noGrp="1"/>
          </p:cNvSpPr>
          <p:nvPr>
            <p:ph type="title"/>
          </p:nvPr>
        </p:nvSpPr>
        <p:spPr/>
        <p:txBody>
          <a:bodyPr>
            <a:normAutofit fontScale="90000"/>
          </a:bodyPr>
          <a:lstStyle/>
          <a:p>
            <a:r>
              <a:rPr lang="en-US" dirty="0"/>
              <a:t>Types of Knowledge and Skills</a:t>
            </a:r>
          </a:p>
        </p:txBody>
      </p:sp>
      <p:sp>
        <p:nvSpPr>
          <p:cNvPr id="4" name="Slide Number Placeholder 3">
            <a:extLst>
              <a:ext uri="{FF2B5EF4-FFF2-40B4-BE49-F238E27FC236}">
                <a16:creationId xmlns:a16="http://schemas.microsoft.com/office/drawing/2014/main" id="{08725C07-AAFD-4D8D-B470-87F1F1291DCB}"/>
              </a:ext>
            </a:extLst>
          </p:cNvPr>
          <p:cNvSpPr>
            <a:spLocks noGrp="1"/>
          </p:cNvSpPr>
          <p:nvPr>
            <p:ph type="sldNum" sz="quarter" idx="10"/>
          </p:nvPr>
        </p:nvSpPr>
        <p:spPr/>
        <p:txBody>
          <a:bodyPr/>
          <a:lstStyle/>
          <a:p>
            <a:pPr algn="r"/>
            <a:fld id="{F3477EC8-074D-41C4-94AE-E9EA7CEEA348}" type="slidenum">
              <a:rPr lang="en-US" smtClean="0"/>
              <a:pPr algn="r"/>
              <a:t>22</a:t>
            </a:fld>
            <a:endParaRPr lang="en-US" dirty="0"/>
          </a:p>
        </p:txBody>
      </p:sp>
      <p:graphicFrame>
        <p:nvGraphicFramePr>
          <p:cNvPr id="8" name="Content Placeholder 7">
            <a:extLst>
              <a:ext uri="{FF2B5EF4-FFF2-40B4-BE49-F238E27FC236}">
                <a16:creationId xmlns:a16="http://schemas.microsoft.com/office/drawing/2014/main" id="{8E80755A-1474-46BC-868B-42C7B90438E1}"/>
              </a:ext>
            </a:extLst>
          </p:cNvPr>
          <p:cNvGraphicFramePr>
            <a:graphicFrameLocks noGrp="1"/>
          </p:cNvGraphicFramePr>
          <p:nvPr>
            <p:ph sz="quarter" idx="11"/>
            <p:extLst>
              <p:ext uri="{D42A27DB-BD31-4B8C-83A1-F6EECF244321}">
                <p14:modId xmlns:p14="http://schemas.microsoft.com/office/powerpoint/2010/main" val="1111565237"/>
              </p:ext>
            </p:extLst>
          </p:nvPr>
        </p:nvGraphicFramePr>
        <p:xfrm>
          <a:off x="114300" y="1125539"/>
          <a:ext cx="8915400" cy="45241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lide 22">
            <a:hlinkClick r:id="" action="ppaction://media"/>
            <a:extLst>
              <a:ext uri="{FF2B5EF4-FFF2-40B4-BE49-F238E27FC236}">
                <a16:creationId xmlns:a16="http://schemas.microsoft.com/office/drawing/2014/main" id="{A6CA3309-EF27-4E42-B287-F03FDC490EE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2214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889FE-DC40-4587-82C2-F93166AB6232}"/>
              </a:ext>
            </a:extLst>
          </p:cNvPr>
          <p:cNvSpPr>
            <a:spLocks noGrp="1"/>
          </p:cNvSpPr>
          <p:nvPr>
            <p:ph type="title"/>
          </p:nvPr>
        </p:nvSpPr>
        <p:spPr/>
        <p:txBody>
          <a:bodyPr>
            <a:normAutofit fontScale="90000"/>
          </a:bodyPr>
          <a:lstStyle/>
          <a:p>
            <a:r>
              <a:rPr lang="en-US" dirty="0"/>
              <a:t>Skill Example: Tennessee</a:t>
            </a:r>
          </a:p>
        </p:txBody>
      </p:sp>
      <p:sp>
        <p:nvSpPr>
          <p:cNvPr id="3" name="Slide Number Placeholder 2">
            <a:extLst>
              <a:ext uri="{FF2B5EF4-FFF2-40B4-BE49-F238E27FC236}">
                <a16:creationId xmlns:a16="http://schemas.microsoft.com/office/drawing/2014/main" id="{A36C6363-E725-4DB3-B0CF-FF4BACF1D055}"/>
              </a:ext>
            </a:extLst>
          </p:cNvPr>
          <p:cNvSpPr>
            <a:spLocks noGrp="1"/>
          </p:cNvSpPr>
          <p:nvPr>
            <p:ph type="sldNum" sz="quarter" idx="10"/>
          </p:nvPr>
        </p:nvSpPr>
        <p:spPr/>
        <p:txBody>
          <a:bodyPr/>
          <a:lstStyle/>
          <a:p>
            <a:pPr algn="r"/>
            <a:fld id="{F3477EC8-074D-41C4-94AE-E9EA7CEEA348}" type="slidenum">
              <a:rPr lang="en-US" smtClean="0"/>
              <a:pPr algn="r"/>
              <a:t>23</a:t>
            </a:fld>
            <a:endParaRPr lang="en-US" dirty="0"/>
          </a:p>
        </p:txBody>
      </p:sp>
      <p:pic>
        <p:nvPicPr>
          <p:cNvPr id="5" name="Content Placeholder 4">
            <a:extLst>
              <a:ext uri="{FF2B5EF4-FFF2-40B4-BE49-F238E27FC236}">
                <a16:creationId xmlns:a16="http://schemas.microsoft.com/office/drawing/2014/main" id="{3B86503A-4F57-42A1-A0E3-CC24EAAE7FDA}"/>
              </a:ext>
            </a:extLst>
          </p:cNvPr>
          <p:cNvPicPr>
            <a:picLocks noGrp="1" noChangeAspect="1"/>
          </p:cNvPicPr>
          <p:nvPr>
            <p:ph sz="quarter" idx="11"/>
          </p:nvPr>
        </p:nvPicPr>
        <p:blipFill>
          <a:blip r:embed="rId5"/>
          <a:stretch>
            <a:fillRect/>
          </a:stretch>
        </p:blipFill>
        <p:spPr>
          <a:xfrm>
            <a:off x="854439" y="973667"/>
            <a:ext cx="7178855" cy="4524061"/>
          </a:xfrm>
          <a:prstGeom prst="rect">
            <a:avLst/>
          </a:prstGeom>
        </p:spPr>
      </p:pic>
      <p:sp>
        <p:nvSpPr>
          <p:cNvPr id="6" name="TextBox 5">
            <a:extLst>
              <a:ext uri="{FF2B5EF4-FFF2-40B4-BE49-F238E27FC236}">
                <a16:creationId xmlns:a16="http://schemas.microsoft.com/office/drawing/2014/main" id="{A8742EFB-8C34-4D88-B5FF-B98A22705794}"/>
              </a:ext>
            </a:extLst>
          </p:cNvPr>
          <p:cNvSpPr txBox="1"/>
          <p:nvPr/>
        </p:nvSpPr>
        <p:spPr>
          <a:xfrm>
            <a:off x="3498016" y="5502097"/>
            <a:ext cx="5414209"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rPr>
              <a:t>Source: </a:t>
            </a: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hlinkClick r:id="rId6"/>
              </a:rPr>
              <a:t>Tennessee Department of Education, n.d.</a:t>
            </a:r>
            <a:endPar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endParaRPr>
          </a:p>
        </p:txBody>
      </p:sp>
      <p:pic>
        <p:nvPicPr>
          <p:cNvPr id="4" name="Slide 23">
            <a:hlinkClick r:id="" action="ppaction://media"/>
            <a:extLst>
              <a:ext uri="{FF2B5EF4-FFF2-40B4-BE49-F238E27FC236}">
                <a16:creationId xmlns:a16="http://schemas.microsoft.com/office/drawing/2014/main" id="{D5702BFA-E111-40B5-BECA-8B91BA4550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8251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FD52-622A-4009-9273-8AC0B36CD006}"/>
              </a:ext>
            </a:extLst>
          </p:cNvPr>
          <p:cNvSpPr>
            <a:spLocks noGrp="1"/>
          </p:cNvSpPr>
          <p:nvPr>
            <p:ph type="title"/>
          </p:nvPr>
        </p:nvSpPr>
        <p:spPr/>
        <p:txBody>
          <a:bodyPr>
            <a:normAutofit fontScale="90000"/>
          </a:bodyPr>
          <a:lstStyle/>
          <a:p>
            <a:r>
              <a:rPr lang="en-US" dirty="0"/>
              <a:t>Skill Example: Massachusetts</a:t>
            </a:r>
          </a:p>
        </p:txBody>
      </p:sp>
      <p:sp>
        <p:nvSpPr>
          <p:cNvPr id="3" name="Slide Number Placeholder 2">
            <a:extLst>
              <a:ext uri="{FF2B5EF4-FFF2-40B4-BE49-F238E27FC236}">
                <a16:creationId xmlns:a16="http://schemas.microsoft.com/office/drawing/2014/main" id="{D62B4801-2B6A-4AD3-885E-642BA02C0461}"/>
              </a:ext>
            </a:extLst>
          </p:cNvPr>
          <p:cNvSpPr>
            <a:spLocks noGrp="1"/>
          </p:cNvSpPr>
          <p:nvPr>
            <p:ph type="sldNum" sz="quarter" idx="10"/>
          </p:nvPr>
        </p:nvSpPr>
        <p:spPr/>
        <p:txBody>
          <a:bodyPr/>
          <a:lstStyle/>
          <a:p>
            <a:pPr algn="r"/>
            <a:fld id="{F3477EC8-074D-41C4-94AE-E9EA7CEEA348}" type="slidenum">
              <a:rPr lang="en-US" smtClean="0"/>
              <a:pPr algn="r"/>
              <a:t>24</a:t>
            </a:fld>
            <a:endParaRPr lang="en-US" dirty="0"/>
          </a:p>
        </p:txBody>
      </p:sp>
      <p:sp>
        <p:nvSpPr>
          <p:cNvPr id="6" name="TextBox 5">
            <a:extLst>
              <a:ext uri="{FF2B5EF4-FFF2-40B4-BE49-F238E27FC236}">
                <a16:creationId xmlns:a16="http://schemas.microsoft.com/office/drawing/2014/main" id="{6D4D057D-2FAD-4654-86F7-971EAF8BF9D6}"/>
              </a:ext>
            </a:extLst>
          </p:cNvPr>
          <p:cNvSpPr txBox="1"/>
          <p:nvPr/>
        </p:nvSpPr>
        <p:spPr>
          <a:xfrm>
            <a:off x="3498016" y="5502097"/>
            <a:ext cx="5414209"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rPr>
              <a:t>Source: </a:t>
            </a: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hlinkClick r:id="rId5"/>
              </a:rPr>
              <a:t>Massachusetts Office of Elementary and Secondary Education, n.d.</a:t>
            </a:r>
            <a:endPar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endParaRPr>
          </a:p>
        </p:txBody>
      </p:sp>
      <p:pic>
        <p:nvPicPr>
          <p:cNvPr id="9" name="Content Placeholder 6">
            <a:extLst>
              <a:ext uri="{FF2B5EF4-FFF2-40B4-BE49-F238E27FC236}">
                <a16:creationId xmlns:a16="http://schemas.microsoft.com/office/drawing/2014/main" id="{7EC2BDBD-4855-4446-8748-07D0B397BF83}"/>
              </a:ext>
            </a:extLst>
          </p:cNvPr>
          <p:cNvPicPr>
            <a:picLocks noGrp="1" noChangeAspect="1"/>
          </p:cNvPicPr>
          <p:nvPr>
            <p:ph sz="quarter" idx="11"/>
          </p:nvPr>
        </p:nvPicPr>
        <p:blipFill>
          <a:blip r:embed="rId6"/>
          <a:stretch>
            <a:fillRect/>
          </a:stretch>
        </p:blipFill>
        <p:spPr>
          <a:xfrm>
            <a:off x="114300" y="2312045"/>
            <a:ext cx="8915400" cy="2386311"/>
          </a:xfrm>
          <a:prstGeom prst="rect">
            <a:avLst/>
          </a:prstGeom>
        </p:spPr>
      </p:pic>
      <p:pic>
        <p:nvPicPr>
          <p:cNvPr id="4" name="Slide 24">
            <a:hlinkClick r:id="" action="ppaction://media"/>
            <a:extLst>
              <a:ext uri="{FF2B5EF4-FFF2-40B4-BE49-F238E27FC236}">
                <a16:creationId xmlns:a16="http://schemas.microsoft.com/office/drawing/2014/main" id="{7FFFE67B-A1B5-4850-AF34-39DD68E0FE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5088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Key Considerations for Defining Skills  </a:t>
            </a:r>
          </a:p>
        </p:txBody>
      </p:sp>
      <p:sp>
        <p:nvSpPr>
          <p:cNvPr id="3" name="Slide Number Placeholder 2">
            <a:extLst>
              <a:ext uri="{FF2B5EF4-FFF2-40B4-BE49-F238E27FC236}">
                <a16:creationId xmlns:a16="http://schemas.microsoft.com/office/drawing/2014/main" id="{D76D5A1D-574C-4630-81E0-C79C9050B92E}"/>
              </a:ext>
            </a:extLst>
          </p:cNvPr>
          <p:cNvSpPr>
            <a:spLocks noGrp="1"/>
          </p:cNvSpPr>
          <p:nvPr>
            <p:ph type="sldNum" sz="quarter" idx="10"/>
          </p:nvPr>
        </p:nvSpPr>
        <p:spPr/>
        <p:txBody>
          <a:bodyPr/>
          <a:lstStyle/>
          <a:p>
            <a:fld id="{99A20822-4A49-4D36-86E3-300BA48D3F00}" type="slidenum">
              <a:rPr lang="en-US" smtClean="0"/>
              <a:t>25</a:t>
            </a:fld>
            <a:endParaRPr lang="en-US" dirty="0"/>
          </a:p>
        </p:txBody>
      </p:sp>
      <p:sp>
        <p:nvSpPr>
          <p:cNvPr id="6" name="Speech Bubble: Rectangle 5">
            <a:extLst>
              <a:ext uri="{FF2B5EF4-FFF2-40B4-BE49-F238E27FC236}">
                <a16:creationId xmlns:a16="http://schemas.microsoft.com/office/drawing/2014/main" id="{2264557C-F151-4F8A-9090-C29E5D6B7F36}"/>
              </a:ext>
            </a:extLst>
          </p:cNvPr>
          <p:cNvSpPr/>
          <p:nvPr/>
        </p:nvSpPr>
        <p:spPr>
          <a:xfrm>
            <a:off x="342900" y="1714500"/>
            <a:ext cx="3469341" cy="1744756"/>
          </a:xfrm>
          <a:prstGeom prst="wedgeRectCallout">
            <a:avLst>
              <a:gd name="adj1" fmla="val -44606"/>
              <a:gd name="adj2" fmla="val 75979"/>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Describe what each knowledge and skill looks like for students during a work-based learning experience.</a:t>
            </a:r>
          </a:p>
        </p:txBody>
      </p:sp>
      <p:sp>
        <p:nvSpPr>
          <p:cNvPr id="7" name="Speech Bubble: Oval 6">
            <a:extLst>
              <a:ext uri="{FF2B5EF4-FFF2-40B4-BE49-F238E27FC236}">
                <a16:creationId xmlns:a16="http://schemas.microsoft.com/office/drawing/2014/main" id="{1280115C-BFD4-4196-A0C4-76E56F1E362D}"/>
              </a:ext>
            </a:extLst>
          </p:cNvPr>
          <p:cNvSpPr/>
          <p:nvPr/>
        </p:nvSpPr>
        <p:spPr>
          <a:xfrm>
            <a:off x="503314" y="3930848"/>
            <a:ext cx="4313863" cy="1896050"/>
          </a:xfrm>
          <a:prstGeom prst="wedgeEllipseCallout">
            <a:avLst>
              <a:gd name="adj1" fmla="val 48535"/>
              <a:gd name="adj2" fmla="val 39783"/>
            </a:avLst>
          </a:prstGeom>
          <a:solidFill>
            <a:srgbClr val="2A41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Determine how will you see evidence of these skills.</a:t>
            </a:r>
          </a:p>
        </p:txBody>
      </p:sp>
      <p:sp>
        <p:nvSpPr>
          <p:cNvPr id="9" name="Thought Bubble: Cloud 8">
            <a:extLst>
              <a:ext uri="{FF2B5EF4-FFF2-40B4-BE49-F238E27FC236}">
                <a16:creationId xmlns:a16="http://schemas.microsoft.com/office/drawing/2014/main" id="{3AD5E0DC-FBC6-4E8B-B524-0D944AF4211A}"/>
              </a:ext>
            </a:extLst>
          </p:cNvPr>
          <p:cNvSpPr/>
          <p:nvPr/>
        </p:nvSpPr>
        <p:spPr>
          <a:xfrm>
            <a:off x="4683992" y="1337240"/>
            <a:ext cx="4313863" cy="3389763"/>
          </a:xfrm>
          <a:prstGeom prst="cloudCallou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Describe the skills in a concise and structured method so all stakeholders will comprehend.</a:t>
            </a:r>
          </a:p>
        </p:txBody>
      </p:sp>
      <p:pic>
        <p:nvPicPr>
          <p:cNvPr id="2" name="Slide 25">
            <a:hlinkClick r:id="" action="ppaction://media"/>
            <a:extLst>
              <a:ext uri="{FF2B5EF4-FFF2-40B4-BE49-F238E27FC236}">
                <a16:creationId xmlns:a16="http://schemas.microsoft.com/office/drawing/2014/main" id="{47C7A004-AE8C-42FE-906B-24FFA6CF3F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2731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099E99-8574-4CEA-94D5-93BC2A167B6C}"/>
              </a:ext>
            </a:extLst>
          </p:cNvPr>
          <p:cNvSpPr>
            <a:spLocks noGrp="1"/>
          </p:cNvSpPr>
          <p:nvPr>
            <p:ph type="title"/>
          </p:nvPr>
        </p:nvSpPr>
        <p:spPr/>
        <p:txBody>
          <a:bodyPr>
            <a:normAutofit fontScale="90000"/>
          </a:bodyPr>
          <a:lstStyle/>
          <a:p>
            <a:r>
              <a:rPr lang="en-US" dirty="0"/>
              <a:t>Approaches to Define Skills in Rubric</a:t>
            </a:r>
          </a:p>
        </p:txBody>
      </p:sp>
      <p:sp>
        <p:nvSpPr>
          <p:cNvPr id="4" name="Slide Number Placeholder 3">
            <a:extLst>
              <a:ext uri="{FF2B5EF4-FFF2-40B4-BE49-F238E27FC236}">
                <a16:creationId xmlns:a16="http://schemas.microsoft.com/office/drawing/2014/main" id="{F3C8F812-B4EC-4E4E-877C-AC9D5DE56EDA}"/>
              </a:ext>
            </a:extLst>
          </p:cNvPr>
          <p:cNvSpPr>
            <a:spLocks noGrp="1"/>
          </p:cNvSpPr>
          <p:nvPr>
            <p:ph type="sldNum" sz="quarter" idx="10"/>
          </p:nvPr>
        </p:nvSpPr>
        <p:spPr/>
        <p:txBody>
          <a:bodyPr/>
          <a:lstStyle/>
          <a:p>
            <a:pPr algn="r"/>
            <a:fld id="{F3477EC8-074D-41C4-94AE-E9EA7CEEA348}" type="slidenum">
              <a:rPr lang="en-US" smtClean="0"/>
              <a:pPr algn="r"/>
              <a:t>26</a:t>
            </a:fld>
            <a:endParaRPr lang="en-US" dirty="0"/>
          </a:p>
        </p:txBody>
      </p:sp>
      <p:graphicFrame>
        <p:nvGraphicFramePr>
          <p:cNvPr id="6" name="Content Placeholder 5">
            <a:extLst>
              <a:ext uri="{FF2B5EF4-FFF2-40B4-BE49-F238E27FC236}">
                <a16:creationId xmlns:a16="http://schemas.microsoft.com/office/drawing/2014/main" id="{986BD39F-8594-4BBA-9DF5-7D9D77DB19BB}"/>
              </a:ext>
            </a:extLst>
          </p:cNvPr>
          <p:cNvGraphicFramePr>
            <a:graphicFrameLocks noGrp="1"/>
          </p:cNvGraphicFramePr>
          <p:nvPr>
            <p:ph sz="quarter" idx="11"/>
            <p:extLst>
              <p:ext uri="{D42A27DB-BD31-4B8C-83A1-F6EECF244321}">
                <p14:modId xmlns:p14="http://schemas.microsoft.com/office/powerpoint/2010/main" val="1093644094"/>
              </p:ext>
            </p:extLst>
          </p:nvPr>
        </p:nvGraphicFramePr>
        <p:xfrm>
          <a:off x="114300" y="1125538"/>
          <a:ext cx="8915400" cy="47593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Graphic 7" descr="Checklist">
            <a:extLst>
              <a:ext uri="{FF2B5EF4-FFF2-40B4-BE49-F238E27FC236}">
                <a16:creationId xmlns:a16="http://schemas.microsoft.com/office/drawing/2014/main" id="{F482F982-8A3E-45B9-AB4A-9741F331A97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7895" y="3656425"/>
            <a:ext cx="815009" cy="815009"/>
          </a:xfrm>
          <a:prstGeom prst="rect">
            <a:avLst/>
          </a:prstGeom>
        </p:spPr>
      </p:pic>
      <p:pic>
        <p:nvPicPr>
          <p:cNvPr id="10" name="Graphic 9" descr="Chat">
            <a:extLst>
              <a:ext uri="{FF2B5EF4-FFF2-40B4-BE49-F238E27FC236}">
                <a16:creationId xmlns:a16="http://schemas.microsoft.com/office/drawing/2014/main" id="{F134D146-6343-4AA1-9923-E84C189794C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8504" y="2529512"/>
            <a:ext cx="914400" cy="914400"/>
          </a:xfrm>
          <a:prstGeom prst="rect">
            <a:avLst/>
          </a:prstGeom>
        </p:spPr>
      </p:pic>
      <p:pic>
        <p:nvPicPr>
          <p:cNvPr id="14" name="Graphic 13" descr="Download from cloud">
            <a:extLst>
              <a:ext uri="{FF2B5EF4-FFF2-40B4-BE49-F238E27FC236}">
                <a16:creationId xmlns:a16="http://schemas.microsoft.com/office/drawing/2014/main" id="{20D8636B-01E1-4978-943A-92610FBA841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0999" y="4661887"/>
            <a:ext cx="914400" cy="914400"/>
          </a:xfrm>
          <a:prstGeom prst="rect">
            <a:avLst/>
          </a:prstGeom>
          <a:ln>
            <a:noFill/>
          </a:ln>
        </p:spPr>
      </p:pic>
      <p:pic>
        <p:nvPicPr>
          <p:cNvPr id="16" name="Graphic 15" descr="Users">
            <a:extLst>
              <a:ext uri="{FF2B5EF4-FFF2-40B4-BE49-F238E27FC236}">
                <a16:creationId xmlns:a16="http://schemas.microsoft.com/office/drawing/2014/main" id="{84B90DF9-1BD4-4AF7-B7BC-16ABBC15AAB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80999" y="1370325"/>
            <a:ext cx="914400" cy="914400"/>
          </a:xfrm>
          <a:prstGeom prst="rect">
            <a:avLst/>
          </a:prstGeom>
        </p:spPr>
      </p:pic>
      <p:pic>
        <p:nvPicPr>
          <p:cNvPr id="2" name="Slide 26">
            <a:hlinkClick r:id="" action="ppaction://media"/>
            <a:extLst>
              <a:ext uri="{FF2B5EF4-FFF2-40B4-BE49-F238E27FC236}">
                <a16:creationId xmlns:a16="http://schemas.microsoft.com/office/drawing/2014/main" id="{CDAF9069-4625-4DF4-91CC-DA1E499D6AC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7505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0A66373-3FDB-480C-9467-36CD12188128}"/>
              </a:ext>
            </a:extLst>
          </p:cNvPr>
          <p:cNvSpPr>
            <a:spLocks noGrp="1"/>
          </p:cNvSpPr>
          <p:nvPr>
            <p:ph idx="1"/>
          </p:nvPr>
        </p:nvSpPr>
        <p:spPr/>
        <p:txBody>
          <a:bodyPr/>
          <a:lstStyle/>
          <a:p>
            <a:r>
              <a:rPr lang="en-US" dirty="0"/>
              <a:t>Refer to Handout 3, Decision Point 3.</a:t>
            </a:r>
          </a:p>
          <a:p>
            <a:r>
              <a:rPr lang="en-US" dirty="0"/>
              <a:t>In your teams, discuss the guiding questions to help define the rubric skills.</a:t>
            </a:r>
          </a:p>
          <a:p>
            <a:r>
              <a:rPr lang="en-US" dirty="0"/>
              <a:t>For samples of skills, review Handout 1, Skills Bank.</a:t>
            </a:r>
          </a:p>
          <a:p>
            <a:r>
              <a:rPr lang="en-US" dirty="0"/>
              <a:t>Next, develop your stakeholder outreach plan to further determine rubric skills.</a:t>
            </a:r>
          </a:p>
        </p:txBody>
      </p:sp>
      <p:sp>
        <p:nvSpPr>
          <p:cNvPr id="5" name="Title 4">
            <a:extLst>
              <a:ext uri="{FF2B5EF4-FFF2-40B4-BE49-F238E27FC236}">
                <a16:creationId xmlns:a16="http://schemas.microsoft.com/office/drawing/2014/main" id="{145A2CAC-9FA9-48B0-B1BD-49C4B1E7A065}"/>
              </a:ext>
            </a:extLst>
          </p:cNvPr>
          <p:cNvSpPr>
            <a:spLocks noGrp="1"/>
          </p:cNvSpPr>
          <p:nvPr>
            <p:ph type="title"/>
          </p:nvPr>
        </p:nvSpPr>
        <p:spPr/>
        <p:txBody>
          <a:bodyPr/>
          <a:lstStyle/>
          <a:p>
            <a:r>
              <a:rPr lang="en-US" dirty="0"/>
              <a:t>Discussion: Define Rubric Skills</a:t>
            </a:r>
          </a:p>
        </p:txBody>
      </p:sp>
      <p:sp>
        <p:nvSpPr>
          <p:cNvPr id="3" name="Slide Number Placeholder 2">
            <a:extLst>
              <a:ext uri="{FF2B5EF4-FFF2-40B4-BE49-F238E27FC236}">
                <a16:creationId xmlns:a16="http://schemas.microsoft.com/office/drawing/2014/main" id="{B8F2B983-B838-4260-8575-BF163D7573AF}"/>
              </a:ext>
            </a:extLst>
          </p:cNvPr>
          <p:cNvSpPr>
            <a:spLocks noGrp="1"/>
          </p:cNvSpPr>
          <p:nvPr>
            <p:ph type="sldNum" sz="quarter" idx="10"/>
          </p:nvPr>
        </p:nvSpPr>
        <p:spPr/>
        <p:txBody>
          <a:bodyPr/>
          <a:lstStyle/>
          <a:p>
            <a:pPr algn="r"/>
            <a:fld id="{F3477EC8-074D-41C4-94AE-E9EA7CEEA348}" type="slidenum">
              <a:rPr lang="en-US" smtClean="0"/>
              <a:pPr algn="r"/>
              <a:t>27</a:t>
            </a:fld>
            <a:endParaRPr lang="en-US" dirty="0"/>
          </a:p>
        </p:txBody>
      </p:sp>
      <p:pic>
        <p:nvPicPr>
          <p:cNvPr id="2" name="Slide 27">
            <a:hlinkClick r:id="" action="ppaction://media"/>
            <a:extLst>
              <a:ext uri="{FF2B5EF4-FFF2-40B4-BE49-F238E27FC236}">
                <a16:creationId xmlns:a16="http://schemas.microsoft.com/office/drawing/2014/main" id="{CFB6B350-843B-4BFC-A406-004CC17CE4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1840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99D27C-B92F-4427-892F-1DC760957F63}"/>
              </a:ext>
            </a:extLst>
          </p:cNvPr>
          <p:cNvSpPr>
            <a:spLocks noGrp="1"/>
          </p:cNvSpPr>
          <p:nvPr>
            <p:ph type="title"/>
          </p:nvPr>
        </p:nvSpPr>
        <p:spPr>
          <a:xfrm>
            <a:off x="687388" y="2821211"/>
            <a:ext cx="8229600" cy="1446550"/>
          </a:xfrm>
        </p:spPr>
        <p:txBody>
          <a:bodyPr/>
          <a:lstStyle/>
          <a:p>
            <a:r>
              <a:rPr lang="en-US" dirty="0"/>
              <a:t>Decision Point 4: Determine Rubric Performance Levels</a:t>
            </a:r>
          </a:p>
        </p:txBody>
      </p:sp>
      <p:sp>
        <p:nvSpPr>
          <p:cNvPr id="4" name="Slide Number Placeholder 3">
            <a:extLst>
              <a:ext uri="{FF2B5EF4-FFF2-40B4-BE49-F238E27FC236}">
                <a16:creationId xmlns:a16="http://schemas.microsoft.com/office/drawing/2014/main" id="{EF6D4FAB-AEE0-475D-A343-0D0C6E32E8A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pitchFamily="34" charset="0"/>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000" b="0" i="0" u="none" strike="noStrike" kern="1200" cap="none" spc="0" normalizeH="0" baseline="0" noProof="0" dirty="0">
              <a:ln>
                <a:noFill/>
              </a:ln>
              <a:solidFill>
                <a:srgbClr val="FFFFFF">
                  <a:lumMod val="75000"/>
                </a:srgbClr>
              </a:solidFill>
              <a:effectLst/>
              <a:uLnTx/>
              <a:uFillTx/>
              <a:latin typeface="Arial" pitchFamily="34" charset="0"/>
              <a:ea typeface="ＭＳ Ｐゴシック"/>
            </a:endParaRPr>
          </a:p>
        </p:txBody>
      </p:sp>
      <p:pic>
        <p:nvPicPr>
          <p:cNvPr id="2" name="Slide 28">
            <a:hlinkClick r:id="" action="ppaction://media"/>
            <a:extLst>
              <a:ext uri="{FF2B5EF4-FFF2-40B4-BE49-F238E27FC236}">
                <a16:creationId xmlns:a16="http://schemas.microsoft.com/office/drawing/2014/main" id="{A2FD5159-0E0A-4319-A1B2-26557698F8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0829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3D23E2-264D-4339-96B2-80A2270A5FFC}"/>
              </a:ext>
            </a:extLst>
          </p:cNvPr>
          <p:cNvSpPr>
            <a:spLocks noGrp="1"/>
          </p:cNvSpPr>
          <p:nvPr>
            <p:ph idx="1"/>
          </p:nvPr>
        </p:nvSpPr>
        <p:spPr/>
        <p:txBody>
          <a:bodyPr/>
          <a:lstStyle/>
          <a:p>
            <a:r>
              <a:rPr lang="en-US" dirty="0"/>
              <a:t>Differentiates the quality of the development of knowledge and skills.</a:t>
            </a:r>
          </a:p>
          <a:p>
            <a:r>
              <a:rPr lang="en-US" dirty="0"/>
              <a:t>Allows students, educators, and employers to determine progress or growth of skills.</a:t>
            </a:r>
          </a:p>
        </p:txBody>
      </p:sp>
      <p:sp>
        <p:nvSpPr>
          <p:cNvPr id="3" name="Title 2">
            <a:extLst>
              <a:ext uri="{FF2B5EF4-FFF2-40B4-BE49-F238E27FC236}">
                <a16:creationId xmlns:a16="http://schemas.microsoft.com/office/drawing/2014/main" id="{B68C0D57-3852-4593-ADE2-AF9D905B9740}"/>
              </a:ext>
            </a:extLst>
          </p:cNvPr>
          <p:cNvSpPr>
            <a:spLocks noGrp="1"/>
          </p:cNvSpPr>
          <p:nvPr>
            <p:ph type="title"/>
          </p:nvPr>
        </p:nvSpPr>
        <p:spPr/>
        <p:txBody>
          <a:bodyPr/>
          <a:lstStyle/>
          <a:p>
            <a:r>
              <a:rPr lang="en-US" dirty="0"/>
              <a:t>What Are Performance Levels?</a:t>
            </a:r>
            <a:endParaRPr lang="en-US" dirty="0">
              <a:solidFill>
                <a:srgbClr val="FF0000"/>
              </a:solidFill>
            </a:endParaRPr>
          </a:p>
        </p:txBody>
      </p:sp>
      <p:sp>
        <p:nvSpPr>
          <p:cNvPr id="4" name="Slide Number Placeholder 3">
            <a:extLst>
              <a:ext uri="{FF2B5EF4-FFF2-40B4-BE49-F238E27FC236}">
                <a16:creationId xmlns:a16="http://schemas.microsoft.com/office/drawing/2014/main" id="{E9404C3D-0A72-461C-9AE3-258DD9AC04FA}"/>
              </a:ext>
            </a:extLst>
          </p:cNvPr>
          <p:cNvSpPr>
            <a:spLocks noGrp="1"/>
          </p:cNvSpPr>
          <p:nvPr>
            <p:ph type="sldNum" sz="quarter" idx="10"/>
          </p:nvPr>
        </p:nvSpPr>
        <p:spPr/>
        <p:txBody>
          <a:bodyPr/>
          <a:lstStyle/>
          <a:p>
            <a:pPr algn="r"/>
            <a:fld id="{F3477EC8-074D-41C4-94AE-E9EA7CEEA348}" type="slidenum">
              <a:rPr lang="en-US" smtClean="0"/>
              <a:pPr algn="r"/>
              <a:t>29</a:t>
            </a:fld>
            <a:endParaRPr lang="en-US" dirty="0"/>
          </a:p>
        </p:txBody>
      </p:sp>
      <p:pic>
        <p:nvPicPr>
          <p:cNvPr id="6" name="Slide 29">
            <a:hlinkClick r:id="" action="ppaction://media"/>
            <a:extLst>
              <a:ext uri="{FF2B5EF4-FFF2-40B4-BE49-F238E27FC236}">
                <a16:creationId xmlns:a16="http://schemas.microsoft.com/office/drawing/2014/main" id="{BCC8B1EC-5488-407B-8D4C-9F15D47708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6593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477204-EF8A-47F1-A9EB-99244BB5E73A}"/>
              </a:ext>
            </a:extLst>
          </p:cNvPr>
          <p:cNvSpPr>
            <a:spLocks noGrp="1"/>
          </p:cNvSpPr>
          <p:nvPr>
            <p:ph idx="1"/>
          </p:nvPr>
        </p:nvSpPr>
        <p:spPr/>
        <p:txBody>
          <a:bodyPr/>
          <a:lstStyle/>
          <a:p>
            <a:r>
              <a:rPr lang="en-US" dirty="0"/>
              <a:t>Explore rubrics as a possible measure of work-based learning.</a:t>
            </a:r>
          </a:p>
          <a:p>
            <a:r>
              <a:rPr lang="en-US" dirty="0"/>
              <a:t>Discuss the key decisions in creating a rubric to assess work-based learning experiences.</a:t>
            </a:r>
          </a:p>
        </p:txBody>
      </p:sp>
      <p:sp>
        <p:nvSpPr>
          <p:cNvPr id="3" name="Title 2">
            <a:extLst>
              <a:ext uri="{FF2B5EF4-FFF2-40B4-BE49-F238E27FC236}">
                <a16:creationId xmlns:a16="http://schemas.microsoft.com/office/drawing/2014/main" id="{FC712D3C-51E0-4D13-A3FE-AC10FF3CD45B}"/>
              </a:ext>
            </a:extLst>
          </p:cNvPr>
          <p:cNvSpPr>
            <a:spLocks noGrp="1"/>
          </p:cNvSpPr>
          <p:nvPr>
            <p:ph type="title"/>
          </p:nvPr>
        </p:nvSpPr>
        <p:spPr/>
        <p:txBody>
          <a:bodyPr/>
          <a:lstStyle/>
          <a:p>
            <a:r>
              <a:rPr lang="en-US" dirty="0"/>
              <a:t>Objectives</a:t>
            </a:r>
          </a:p>
        </p:txBody>
      </p:sp>
      <p:sp>
        <p:nvSpPr>
          <p:cNvPr id="4" name="Slide Number Placeholder 3">
            <a:extLst>
              <a:ext uri="{FF2B5EF4-FFF2-40B4-BE49-F238E27FC236}">
                <a16:creationId xmlns:a16="http://schemas.microsoft.com/office/drawing/2014/main" id="{E2115D5D-6154-404A-A671-001F160F195F}"/>
              </a:ext>
            </a:extLst>
          </p:cNvPr>
          <p:cNvSpPr>
            <a:spLocks noGrp="1"/>
          </p:cNvSpPr>
          <p:nvPr>
            <p:ph type="sldNum" sz="quarter" idx="10"/>
          </p:nvPr>
        </p:nvSpPr>
        <p:spPr/>
        <p:txBody>
          <a:bodyPr/>
          <a:lstStyle/>
          <a:p>
            <a:pPr algn="r"/>
            <a:fld id="{F3477EC8-074D-41C4-94AE-E9EA7CEEA348}" type="slidenum">
              <a:rPr lang="en-US" smtClean="0"/>
              <a:pPr algn="r"/>
              <a:t>3</a:t>
            </a:fld>
            <a:endParaRPr lang="en-US" dirty="0"/>
          </a:p>
        </p:txBody>
      </p:sp>
      <p:pic>
        <p:nvPicPr>
          <p:cNvPr id="5" name="Slide 3">
            <a:hlinkClick r:id="" action="ppaction://media"/>
            <a:extLst>
              <a:ext uri="{FF2B5EF4-FFF2-40B4-BE49-F238E27FC236}">
                <a16:creationId xmlns:a16="http://schemas.microsoft.com/office/drawing/2014/main" id="{C8DC692A-04DD-4F37-8E4B-C6AAA39305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4900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FBE23F-F6D7-45DE-A6D5-301A13D8DEA0}"/>
              </a:ext>
            </a:extLst>
          </p:cNvPr>
          <p:cNvSpPr>
            <a:spLocks noGrp="1"/>
          </p:cNvSpPr>
          <p:nvPr>
            <p:ph idx="1"/>
          </p:nvPr>
        </p:nvSpPr>
        <p:spPr/>
        <p:txBody>
          <a:bodyPr/>
          <a:lstStyle/>
          <a:p>
            <a:r>
              <a:rPr lang="en-US" dirty="0"/>
              <a:t>Determine the number of performance levels.</a:t>
            </a:r>
          </a:p>
          <a:p>
            <a:r>
              <a:rPr lang="en-US" dirty="0"/>
              <a:t>Determine how the performance levels will be represented (qualitative or quantitative).</a:t>
            </a:r>
          </a:p>
          <a:p>
            <a:r>
              <a:rPr lang="en-US" dirty="0"/>
              <a:t>Define the performance level labels.</a:t>
            </a:r>
          </a:p>
        </p:txBody>
      </p:sp>
      <p:sp>
        <p:nvSpPr>
          <p:cNvPr id="3" name="Title 2">
            <a:extLst>
              <a:ext uri="{FF2B5EF4-FFF2-40B4-BE49-F238E27FC236}">
                <a16:creationId xmlns:a16="http://schemas.microsoft.com/office/drawing/2014/main" id="{916A0F65-3B37-4102-AFC8-5D191816FFD7}"/>
              </a:ext>
            </a:extLst>
          </p:cNvPr>
          <p:cNvSpPr>
            <a:spLocks noGrp="1"/>
          </p:cNvSpPr>
          <p:nvPr>
            <p:ph type="title"/>
          </p:nvPr>
        </p:nvSpPr>
        <p:spPr/>
        <p:txBody>
          <a:bodyPr>
            <a:normAutofit/>
          </a:bodyPr>
          <a:lstStyle/>
          <a:p>
            <a:r>
              <a:rPr lang="en-US" dirty="0"/>
              <a:t>Steps to Determine Performance Levels</a:t>
            </a:r>
          </a:p>
        </p:txBody>
      </p:sp>
      <p:sp>
        <p:nvSpPr>
          <p:cNvPr id="4" name="Slide Number Placeholder 3">
            <a:extLst>
              <a:ext uri="{FF2B5EF4-FFF2-40B4-BE49-F238E27FC236}">
                <a16:creationId xmlns:a16="http://schemas.microsoft.com/office/drawing/2014/main" id="{C999C971-ECBC-4F5B-9E49-AB00775BEE6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5" name="Slide 30">
            <a:hlinkClick r:id="" action="ppaction://media"/>
            <a:extLst>
              <a:ext uri="{FF2B5EF4-FFF2-40B4-BE49-F238E27FC236}">
                <a16:creationId xmlns:a16="http://schemas.microsoft.com/office/drawing/2014/main" id="{69AAC808-7DED-4EE2-B10F-43CC64FEEA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2968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7">
            <a:extLst>
              <a:ext uri="{FF2B5EF4-FFF2-40B4-BE49-F238E27FC236}">
                <a16:creationId xmlns:a16="http://schemas.microsoft.com/office/drawing/2014/main" id="{6E629B2D-CC3E-4B34-B42B-2D0E8666CFE8}"/>
              </a:ext>
            </a:extLst>
          </p:cNvPr>
          <p:cNvGraphicFramePr>
            <a:graphicFrameLocks noGrp="1"/>
          </p:cNvGraphicFramePr>
          <p:nvPr>
            <p:ph idx="1"/>
            <p:extLst/>
          </p:nvPr>
        </p:nvGraphicFramePr>
        <p:xfrm>
          <a:off x="687388" y="2055813"/>
          <a:ext cx="8225599" cy="3670310"/>
        </p:xfrm>
        <a:graphic>
          <a:graphicData uri="http://schemas.openxmlformats.org/drawingml/2006/table">
            <a:tbl>
              <a:tblPr firstRow="1" bandRow="1">
                <a:tableStyleId>{5C22544A-7EE6-4342-B048-85BDC9FD1C3A}</a:tableStyleId>
              </a:tblPr>
              <a:tblGrid>
                <a:gridCol w="1382252">
                  <a:extLst>
                    <a:ext uri="{9D8B030D-6E8A-4147-A177-3AD203B41FA5}">
                      <a16:colId xmlns:a16="http://schemas.microsoft.com/office/drawing/2014/main" val="2668602030"/>
                    </a:ext>
                  </a:extLst>
                </a:gridCol>
                <a:gridCol w="1030407">
                  <a:extLst>
                    <a:ext uri="{9D8B030D-6E8A-4147-A177-3AD203B41FA5}">
                      <a16:colId xmlns:a16="http://schemas.microsoft.com/office/drawing/2014/main" val="3305809192"/>
                    </a:ext>
                  </a:extLst>
                </a:gridCol>
                <a:gridCol w="1231462">
                  <a:extLst>
                    <a:ext uri="{9D8B030D-6E8A-4147-A177-3AD203B41FA5}">
                      <a16:colId xmlns:a16="http://schemas.microsoft.com/office/drawing/2014/main" val="1077486427"/>
                    </a:ext>
                  </a:extLst>
                </a:gridCol>
                <a:gridCol w="4581478">
                  <a:extLst>
                    <a:ext uri="{9D8B030D-6E8A-4147-A177-3AD203B41FA5}">
                      <a16:colId xmlns:a16="http://schemas.microsoft.com/office/drawing/2014/main" val="670622642"/>
                    </a:ext>
                  </a:extLst>
                </a:gridCol>
              </a:tblGrid>
              <a:tr h="608982">
                <a:tc>
                  <a:txBody>
                    <a:bodyPr/>
                    <a:lstStyle/>
                    <a:p>
                      <a:r>
                        <a:rPr lang="en-US" dirty="0"/>
                        <a:t>State(s) or District</a:t>
                      </a:r>
                    </a:p>
                  </a:txBody>
                  <a:tcPr marL="92883" marR="92883"/>
                </a:tc>
                <a:tc>
                  <a:txBody>
                    <a:bodyPr/>
                    <a:lstStyle/>
                    <a:p>
                      <a:r>
                        <a:rPr lang="en-US" dirty="0"/>
                        <a:t>Type of Rubric</a:t>
                      </a:r>
                    </a:p>
                  </a:txBody>
                  <a:tcPr marL="92883" marR="92883"/>
                </a:tc>
                <a:tc>
                  <a:txBody>
                    <a:bodyPr/>
                    <a:lstStyle/>
                    <a:p>
                      <a:r>
                        <a:rPr lang="en-US" dirty="0"/>
                        <a:t>Number of Levels</a:t>
                      </a:r>
                    </a:p>
                  </a:txBody>
                  <a:tcPr marL="92883" marR="92883"/>
                </a:tc>
                <a:tc>
                  <a:txBody>
                    <a:bodyPr/>
                    <a:lstStyle/>
                    <a:p>
                      <a:r>
                        <a:rPr lang="en-US" dirty="0"/>
                        <a:t>Performance Labels</a:t>
                      </a:r>
                    </a:p>
                  </a:txBody>
                  <a:tcPr marL="92883" marR="92883"/>
                </a:tc>
                <a:extLst>
                  <a:ext uri="{0D108BD9-81ED-4DB2-BD59-A6C34878D82A}">
                    <a16:rowId xmlns:a16="http://schemas.microsoft.com/office/drawing/2014/main" val="704309109"/>
                  </a:ext>
                </a:extLst>
              </a:tr>
              <a:tr h="436044">
                <a:tc>
                  <a:txBody>
                    <a:bodyPr/>
                    <a:lstStyle/>
                    <a:p>
                      <a:r>
                        <a:rPr lang="en-US" sz="1400" dirty="0"/>
                        <a:t>Arizona, Ohio, and Tennessee</a:t>
                      </a:r>
                    </a:p>
                  </a:txBody>
                  <a:tcPr marL="92883" marR="92883"/>
                </a:tc>
                <a:tc>
                  <a:txBody>
                    <a:bodyPr/>
                    <a:lstStyle/>
                    <a:p>
                      <a:r>
                        <a:rPr lang="en-US" sz="1400" dirty="0"/>
                        <a:t>Analytic</a:t>
                      </a:r>
                    </a:p>
                  </a:txBody>
                  <a:tcPr marL="92883" marR="92883"/>
                </a:tc>
                <a:tc>
                  <a:txBody>
                    <a:bodyPr/>
                    <a:lstStyle/>
                    <a:p>
                      <a:r>
                        <a:rPr lang="en-US" sz="1400" dirty="0"/>
                        <a:t>4</a:t>
                      </a:r>
                    </a:p>
                  </a:txBody>
                  <a:tcPr marL="92883" marR="92883"/>
                </a:tc>
                <a:tc>
                  <a:txBody>
                    <a:bodyPr/>
                    <a:lstStyle/>
                    <a:p>
                      <a:r>
                        <a:rPr lang="en-US" sz="1400" dirty="0"/>
                        <a:t>Level 1: Novice, Level 2: Approaching Proficiency, Level 3: Proficiency, and Level 4: Expert/Leader</a:t>
                      </a:r>
                    </a:p>
                  </a:txBody>
                  <a:tcPr marL="92883" marR="92883"/>
                </a:tc>
                <a:extLst>
                  <a:ext uri="{0D108BD9-81ED-4DB2-BD59-A6C34878D82A}">
                    <a16:rowId xmlns:a16="http://schemas.microsoft.com/office/drawing/2014/main" val="3503939253"/>
                  </a:ext>
                </a:extLst>
              </a:tr>
              <a:tr h="406156">
                <a:tc>
                  <a:txBody>
                    <a:bodyPr/>
                    <a:lstStyle/>
                    <a:p>
                      <a:r>
                        <a:rPr lang="en-US" sz="1400" dirty="0"/>
                        <a:t>Chicago</a:t>
                      </a:r>
                    </a:p>
                  </a:txBody>
                  <a:tcPr marL="92883" marR="9288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Analytic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92883" marR="9288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3</a:t>
                      </a:r>
                    </a:p>
                  </a:txBody>
                  <a:tcPr marL="92883" marR="9288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Does Not Meet Standards, Meets Standards, and Exceeds Standards</a:t>
                      </a:r>
                    </a:p>
                  </a:txBody>
                  <a:tcPr marL="92883" marR="92883"/>
                </a:tc>
                <a:extLst>
                  <a:ext uri="{0D108BD9-81ED-4DB2-BD59-A6C34878D82A}">
                    <a16:rowId xmlns:a16="http://schemas.microsoft.com/office/drawing/2014/main" val="3261181467"/>
                  </a:ext>
                </a:extLst>
              </a:tr>
              <a:tr h="0">
                <a:tc>
                  <a:txBody>
                    <a:bodyPr/>
                    <a:lstStyle/>
                    <a:p>
                      <a:r>
                        <a:rPr lang="en-US" sz="1400" dirty="0"/>
                        <a:t>Kansas City</a:t>
                      </a:r>
                    </a:p>
                  </a:txBody>
                  <a:tcPr marL="92883" marR="9288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Analytic</a:t>
                      </a:r>
                    </a:p>
                  </a:txBody>
                  <a:tcPr marL="92883" marR="92883"/>
                </a:tc>
                <a:tc>
                  <a:txBody>
                    <a:bodyPr/>
                    <a:lstStyle/>
                    <a:p>
                      <a:r>
                        <a:rPr lang="en-US" sz="1400" dirty="0"/>
                        <a:t>6</a:t>
                      </a:r>
                    </a:p>
                  </a:txBody>
                  <a:tcPr marL="92883" marR="92883"/>
                </a:tc>
                <a:tc>
                  <a:txBody>
                    <a:bodyPr/>
                    <a:lstStyle/>
                    <a:p>
                      <a:r>
                        <a:rPr lang="en-US" sz="1400" dirty="0"/>
                        <a:t>No labels</a:t>
                      </a:r>
                    </a:p>
                  </a:txBody>
                  <a:tcPr marL="92883" marR="92883"/>
                </a:tc>
                <a:extLst>
                  <a:ext uri="{0D108BD9-81ED-4DB2-BD59-A6C34878D82A}">
                    <a16:rowId xmlns:a16="http://schemas.microsoft.com/office/drawing/2014/main" val="3136811863"/>
                  </a:ext>
                </a:extLst>
              </a:tr>
              <a:tr h="0">
                <a:tc>
                  <a:txBody>
                    <a:bodyPr/>
                    <a:lstStyle/>
                    <a:p>
                      <a:r>
                        <a:rPr lang="en-US" sz="1400" dirty="0"/>
                        <a:t>Los Angeles</a:t>
                      </a:r>
                    </a:p>
                  </a:txBody>
                  <a:tcPr marL="92883" marR="9288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Analytic</a:t>
                      </a:r>
                    </a:p>
                  </a:txBody>
                  <a:tcPr marL="92883" marR="92883"/>
                </a:tc>
                <a:tc>
                  <a:txBody>
                    <a:bodyPr/>
                    <a:lstStyle/>
                    <a:p>
                      <a:r>
                        <a:rPr lang="en-US" sz="1400" dirty="0"/>
                        <a:t>4</a:t>
                      </a:r>
                    </a:p>
                  </a:txBody>
                  <a:tcPr marL="92883" marR="92883"/>
                </a:tc>
                <a:tc>
                  <a:txBody>
                    <a:bodyPr/>
                    <a:lstStyle/>
                    <a:p>
                      <a:r>
                        <a:rPr lang="en-US" sz="1400" dirty="0"/>
                        <a:t>Emerging, Developing, Proficient, and Advanced</a:t>
                      </a:r>
                    </a:p>
                  </a:txBody>
                  <a:tcPr marL="92883" marR="92883"/>
                </a:tc>
                <a:extLst>
                  <a:ext uri="{0D108BD9-81ED-4DB2-BD59-A6C34878D82A}">
                    <a16:rowId xmlns:a16="http://schemas.microsoft.com/office/drawing/2014/main" val="321762848"/>
                  </a:ext>
                </a:extLst>
              </a:tr>
              <a:tr h="178763">
                <a:tc>
                  <a:txBody>
                    <a:bodyPr/>
                    <a:lstStyle/>
                    <a:p>
                      <a:r>
                        <a:rPr lang="en-US" sz="1400" dirty="0"/>
                        <a:t>Massachusetts</a:t>
                      </a:r>
                    </a:p>
                  </a:txBody>
                  <a:tcPr marL="92883" marR="92883"/>
                </a:tc>
                <a:tc>
                  <a:txBody>
                    <a:bodyPr/>
                    <a:lstStyle/>
                    <a:p>
                      <a:r>
                        <a:rPr lang="en-US" sz="1400" dirty="0"/>
                        <a:t>Holistic</a:t>
                      </a:r>
                    </a:p>
                  </a:txBody>
                  <a:tcPr marL="92883" marR="92883"/>
                </a:tc>
                <a:tc>
                  <a:txBody>
                    <a:bodyPr/>
                    <a:lstStyle/>
                    <a:p>
                      <a:r>
                        <a:rPr lang="en-US" sz="1400" dirty="0"/>
                        <a:t>5</a:t>
                      </a:r>
                    </a:p>
                  </a:txBody>
                  <a:tcPr marL="92883" marR="92883"/>
                </a:tc>
                <a:tc>
                  <a:txBody>
                    <a:bodyPr/>
                    <a:lstStyle/>
                    <a:p>
                      <a:r>
                        <a:rPr lang="en-US" sz="1400" dirty="0"/>
                        <a:t>Performance Improvement Needed, Developing, Competent, Proficient, and Advanced</a:t>
                      </a:r>
                    </a:p>
                  </a:txBody>
                  <a:tcPr marL="92883" marR="92883"/>
                </a:tc>
                <a:extLst>
                  <a:ext uri="{0D108BD9-81ED-4DB2-BD59-A6C34878D82A}">
                    <a16:rowId xmlns:a16="http://schemas.microsoft.com/office/drawing/2014/main" val="3532221391"/>
                  </a:ext>
                </a:extLst>
              </a:tr>
              <a:tr h="254882">
                <a:tc rowSpan="2">
                  <a:txBody>
                    <a:bodyPr/>
                    <a:lstStyle/>
                    <a:p>
                      <a:r>
                        <a:rPr lang="en-US" sz="1400" dirty="0"/>
                        <a:t>South Dakota</a:t>
                      </a:r>
                    </a:p>
                  </a:txBody>
                  <a:tcPr marL="92883" marR="9288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Analytic</a:t>
                      </a:r>
                    </a:p>
                  </a:txBody>
                  <a:tcPr marL="92883" marR="9288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4</a:t>
                      </a:r>
                    </a:p>
                  </a:txBody>
                  <a:tcPr marL="92883" marR="9288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Attempted, Improvement/Supervision, and Mastered</a:t>
                      </a:r>
                    </a:p>
                  </a:txBody>
                  <a:tcPr marL="92883" marR="92883"/>
                </a:tc>
                <a:extLst>
                  <a:ext uri="{0D108BD9-81ED-4DB2-BD59-A6C34878D82A}">
                    <a16:rowId xmlns:a16="http://schemas.microsoft.com/office/drawing/2014/main" val="3326085081"/>
                  </a:ext>
                </a:extLst>
              </a:tr>
              <a:tr h="34799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Holistic</a:t>
                      </a:r>
                    </a:p>
                  </a:txBody>
                  <a:tcPr marL="92883" marR="9288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3</a:t>
                      </a:r>
                    </a:p>
                  </a:txBody>
                  <a:tcPr marL="92883" marR="9288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Developing, Basic, Proficient, and Exemplary</a:t>
                      </a:r>
                    </a:p>
                  </a:txBody>
                  <a:tcPr marL="92883" marR="92883"/>
                </a:tc>
                <a:extLst>
                  <a:ext uri="{0D108BD9-81ED-4DB2-BD59-A6C34878D82A}">
                    <a16:rowId xmlns:a16="http://schemas.microsoft.com/office/drawing/2014/main" val="3323106389"/>
                  </a:ext>
                </a:extLst>
              </a:tr>
            </a:tbl>
          </a:graphicData>
        </a:graphic>
      </p:graphicFrame>
      <p:sp>
        <p:nvSpPr>
          <p:cNvPr id="3" name="Title 2">
            <a:extLst>
              <a:ext uri="{FF2B5EF4-FFF2-40B4-BE49-F238E27FC236}">
                <a16:creationId xmlns:a16="http://schemas.microsoft.com/office/drawing/2014/main" id="{916A0F65-3B37-4102-AFC8-5D191816FFD7}"/>
              </a:ext>
            </a:extLst>
          </p:cNvPr>
          <p:cNvSpPr>
            <a:spLocks noGrp="1"/>
          </p:cNvSpPr>
          <p:nvPr>
            <p:ph type="title"/>
          </p:nvPr>
        </p:nvSpPr>
        <p:spPr/>
        <p:txBody>
          <a:bodyPr/>
          <a:lstStyle/>
          <a:p>
            <a:r>
              <a:rPr lang="en-US" dirty="0"/>
              <a:t>Examples of State and District Performance Level Labels</a:t>
            </a:r>
          </a:p>
        </p:txBody>
      </p:sp>
      <p:sp>
        <p:nvSpPr>
          <p:cNvPr id="4" name="Slide Number Placeholder 3">
            <a:extLst>
              <a:ext uri="{FF2B5EF4-FFF2-40B4-BE49-F238E27FC236}">
                <a16:creationId xmlns:a16="http://schemas.microsoft.com/office/drawing/2014/main" id="{C999C971-ECBC-4F5B-9E49-AB00775BEE6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2" name="Slide 31">
            <a:hlinkClick r:id="" action="ppaction://media"/>
            <a:extLst>
              <a:ext uri="{FF2B5EF4-FFF2-40B4-BE49-F238E27FC236}">
                <a16:creationId xmlns:a16="http://schemas.microsoft.com/office/drawing/2014/main" id="{603D6FF7-A28B-47EC-8F12-FC677892D3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0946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C08257-7B41-41FF-AEAA-D206D5C17F72}"/>
              </a:ext>
            </a:extLst>
          </p:cNvPr>
          <p:cNvSpPr>
            <a:spLocks noGrp="1"/>
          </p:cNvSpPr>
          <p:nvPr>
            <p:ph idx="1"/>
          </p:nvPr>
        </p:nvSpPr>
        <p:spPr/>
        <p:txBody>
          <a:bodyPr/>
          <a:lstStyle/>
          <a:p>
            <a:r>
              <a:rPr lang="en-US" dirty="0"/>
              <a:t>Refer to Handout 3, Decision Point 4.</a:t>
            </a:r>
          </a:p>
          <a:p>
            <a:r>
              <a:rPr lang="en-US" dirty="0"/>
              <a:t>In your teams, discuss and capture notes for the performance levels of your rubric that best fits your state, district, or school.</a:t>
            </a:r>
          </a:p>
          <a:p>
            <a:r>
              <a:rPr lang="en-US" dirty="0"/>
              <a:t>Capture your final decision on the handout.</a:t>
            </a:r>
          </a:p>
        </p:txBody>
      </p:sp>
      <p:sp>
        <p:nvSpPr>
          <p:cNvPr id="2" name="Title 1">
            <a:extLst>
              <a:ext uri="{FF2B5EF4-FFF2-40B4-BE49-F238E27FC236}">
                <a16:creationId xmlns:a16="http://schemas.microsoft.com/office/drawing/2014/main" id="{D1FC0526-7C42-49C8-B95C-07BD187EAAF2}"/>
              </a:ext>
            </a:extLst>
          </p:cNvPr>
          <p:cNvSpPr>
            <a:spLocks noGrp="1"/>
          </p:cNvSpPr>
          <p:nvPr>
            <p:ph type="title"/>
          </p:nvPr>
        </p:nvSpPr>
        <p:spPr/>
        <p:txBody>
          <a:bodyPr/>
          <a:lstStyle/>
          <a:p>
            <a:r>
              <a:rPr lang="en-US" dirty="0"/>
              <a:t>Discussion: Performance Levels</a:t>
            </a:r>
          </a:p>
        </p:txBody>
      </p:sp>
      <p:sp>
        <p:nvSpPr>
          <p:cNvPr id="3" name="Slide Number Placeholder 2">
            <a:extLst>
              <a:ext uri="{FF2B5EF4-FFF2-40B4-BE49-F238E27FC236}">
                <a16:creationId xmlns:a16="http://schemas.microsoft.com/office/drawing/2014/main" id="{5442E1F2-8447-4646-9FE7-9663C6F7AE2A}"/>
              </a:ext>
            </a:extLst>
          </p:cNvPr>
          <p:cNvSpPr>
            <a:spLocks noGrp="1"/>
          </p:cNvSpPr>
          <p:nvPr>
            <p:ph type="sldNum" sz="quarter" idx="10"/>
          </p:nvPr>
        </p:nvSpPr>
        <p:spPr/>
        <p:txBody>
          <a:bodyPr/>
          <a:lstStyle/>
          <a:p>
            <a:pPr algn="r"/>
            <a:fld id="{F3477EC8-074D-41C4-94AE-E9EA7CEEA348}" type="slidenum">
              <a:rPr lang="en-US" smtClean="0"/>
              <a:pPr algn="r"/>
              <a:t>32</a:t>
            </a:fld>
            <a:endParaRPr lang="en-US" dirty="0"/>
          </a:p>
        </p:txBody>
      </p:sp>
      <p:pic>
        <p:nvPicPr>
          <p:cNvPr id="5" name="Slide 32">
            <a:hlinkClick r:id="" action="ppaction://media"/>
            <a:extLst>
              <a:ext uri="{FF2B5EF4-FFF2-40B4-BE49-F238E27FC236}">
                <a16:creationId xmlns:a16="http://schemas.microsoft.com/office/drawing/2014/main" id="{3B1E3A54-D447-4794-9633-25A7281739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4428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944286-8B77-4EB6-8090-3BFBD150CBC9}"/>
              </a:ext>
            </a:extLst>
          </p:cNvPr>
          <p:cNvSpPr>
            <a:spLocks noGrp="1"/>
          </p:cNvSpPr>
          <p:nvPr>
            <p:ph type="title"/>
          </p:nvPr>
        </p:nvSpPr>
        <p:spPr>
          <a:xfrm>
            <a:off x="687388" y="2821211"/>
            <a:ext cx="8229600" cy="1446550"/>
          </a:xfrm>
        </p:spPr>
        <p:txBody>
          <a:bodyPr/>
          <a:lstStyle/>
          <a:p>
            <a:r>
              <a:rPr lang="en-US" dirty="0"/>
              <a:t>Decision Point 5: Define Rubric Descriptors</a:t>
            </a:r>
          </a:p>
        </p:txBody>
      </p:sp>
      <p:sp>
        <p:nvSpPr>
          <p:cNvPr id="4" name="Slide Number Placeholder 3">
            <a:extLst>
              <a:ext uri="{FF2B5EF4-FFF2-40B4-BE49-F238E27FC236}">
                <a16:creationId xmlns:a16="http://schemas.microsoft.com/office/drawing/2014/main" id="{99702B4B-C321-40D2-A6CB-BBEB453E34F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pitchFamily="34" charset="0"/>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000" b="0" i="0" u="none" strike="noStrike" kern="1200" cap="none" spc="0" normalizeH="0" baseline="0" noProof="0" dirty="0">
              <a:ln>
                <a:noFill/>
              </a:ln>
              <a:solidFill>
                <a:srgbClr val="FFFFFF">
                  <a:lumMod val="75000"/>
                </a:srgbClr>
              </a:solidFill>
              <a:effectLst/>
              <a:uLnTx/>
              <a:uFillTx/>
              <a:latin typeface="Arial" pitchFamily="34" charset="0"/>
              <a:ea typeface="ＭＳ Ｐゴシック"/>
            </a:endParaRPr>
          </a:p>
        </p:txBody>
      </p:sp>
      <p:pic>
        <p:nvPicPr>
          <p:cNvPr id="2" name="Slide 33">
            <a:hlinkClick r:id="" action="ppaction://media"/>
            <a:extLst>
              <a:ext uri="{FF2B5EF4-FFF2-40B4-BE49-F238E27FC236}">
                <a16:creationId xmlns:a16="http://schemas.microsoft.com/office/drawing/2014/main" id="{34EBA284-07F0-4CB1-AD59-3BF929CA25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1543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122996-27BD-407B-AE2E-DB47FFF84735}"/>
              </a:ext>
            </a:extLst>
          </p:cNvPr>
          <p:cNvSpPr>
            <a:spLocks noGrp="1"/>
          </p:cNvSpPr>
          <p:nvPr>
            <p:ph idx="1"/>
          </p:nvPr>
        </p:nvSpPr>
        <p:spPr/>
        <p:txBody>
          <a:bodyPr/>
          <a:lstStyle/>
          <a:p>
            <a:r>
              <a:rPr lang="en-US" dirty="0"/>
              <a:t>A description of the quality or its absence for each knowledge and skill in the rubric. </a:t>
            </a:r>
          </a:p>
          <a:p>
            <a:r>
              <a:rPr lang="en-US" dirty="0"/>
              <a:t>The purpose of descriptors are to illustrate the quality of skill development to guide student improvement of those skills.</a:t>
            </a:r>
          </a:p>
        </p:txBody>
      </p:sp>
      <p:sp>
        <p:nvSpPr>
          <p:cNvPr id="3" name="Title 2">
            <a:extLst>
              <a:ext uri="{FF2B5EF4-FFF2-40B4-BE49-F238E27FC236}">
                <a16:creationId xmlns:a16="http://schemas.microsoft.com/office/drawing/2014/main" id="{3E592110-4BFB-4748-B62E-36EB5B7F02E9}"/>
              </a:ext>
            </a:extLst>
          </p:cNvPr>
          <p:cNvSpPr>
            <a:spLocks noGrp="1"/>
          </p:cNvSpPr>
          <p:nvPr>
            <p:ph type="title"/>
          </p:nvPr>
        </p:nvSpPr>
        <p:spPr/>
        <p:txBody>
          <a:bodyPr/>
          <a:lstStyle/>
          <a:p>
            <a:r>
              <a:rPr lang="en-US" dirty="0"/>
              <a:t>What Are Descriptors?</a:t>
            </a:r>
            <a:endParaRPr lang="en-US" dirty="0">
              <a:solidFill>
                <a:srgbClr val="FF0000"/>
              </a:solidFill>
            </a:endParaRPr>
          </a:p>
        </p:txBody>
      </p:sp>
      <p:sp>
        <p:nvSpPr>
          <p:cNvPr id="4" name="Slide Number Placeholder 3">
            <a:extLst>
              <a:ext uri="{FF2B5EF4-FFF2-40B4-BE49-F238E27FC236}">
                <a16:creationId xmlns:a16="http://schemas.microsoft.com/office/drawing/2014/main" id="{DF612ED7-DB18-4B26-8051-3F5F0B4C980C}"/>
              </a:ext>
            </a:extLst>
          </p:cNvPr>
          <p:cNvSpPr>
            <a:spLocks noGrp="1"/>
          </p:cNvSpPr>
          <p:nvPr>
            <p:ph type="sldNum" sz="quarter" idx="10"/>
          </p:nvPr>
        </p:nvSpPr>
        <p:spPr/>
        <p:txBody>
          <a:bodyPr/>
          <a:lstStyle/>
          <a:p>
            <a:pPr algn="r"/>
            <a:fld id="{F3477EC8-074D-41C4-94AE-E9EA7CEEA348}" type="slidenum">
              <a:rPr lang="en-US" smtClean="0"/>
              <a:pPr algn="r"/>
              <a:t>34</a:t>
            </a:fld>
            <a:endParaRPr lang="en-US" dirty="0"/>
          </a:p>
        </p:txBody>
      </p:sp>
      <p:pic>
        <p:nvPicPr>
          <p:cNvPr id="5" name="Slide 34">
            <a:hlinkClick r:id="" action="ppaction://media"/>
            <a:extLst>
              <a:ext uri="{FF2B5EF4-FFF2-40B4-BE49-F238E27FC236}">
                <a16:creationId xmlns:a16="http://schemas.microsoft.com/office/drawing/2014/main" id="{ECF98ABD-7EA4-43A7-BF3C-F37DFF3C8F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5371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0924331-7F05-4068-AB4D-512A72565E89}"/>
              </a:ext>
            </a:extLst>
          </p:cNvPr>
          <p:cNvPicPr>
            <a:picLocks noGrp="1" noChangeAspect="1"/>
          </p:cNvPicPr>
          <p:nvPr>
            <p:ph idx="1"/>
          </p:nvPr>
        </p:nvPicPr>
        <p:blipFill>
          <a:blip r:embed="rId5"/>
          <a:stretch>
            <a:fillRect/>
          </a:stretch>
        </p:blipFill>
        <p:spPr>
          <a:xfrm>
            <a:off x="2062675" y="2358945"/>
            <a:ext cx="5003140" cy="3333310"/>
          </a:xfrm>
          <a:prstGeom prst="rect">
            <a:avLst/>
          </a:prstGeom>
        </p:spPr>
      </p:pic>
      <p:sp>
        <p:nvSpPr>
          <p:cNvPr id="3" name="Title 2">
            <a:extLst>
              <a:ext uri="{FF2B5EF4-FFF2-40B4-BE49-F238E27FC236}">
                <a16:creationId xmlns:a16="http://schemas.microsoft.com/office/drawing/2014/main" id="{8C036576-0D6E-4D60-AA65-4D8BD7A39CCD}"/>
              </a:ext>
            </a:extLst>
          </p:cNvPr>
          <p:cNvSpPr>
            <a:spLocks noGrp="1"/>
          </p:cNvSpPr>
          <p:nvPr>
            <p:ph type="title"/>
          </p:nvPr>
        </p:nvSpPr>
        <p:spPr/>
        <p:txBody>
          <a:bodyPr/>
          <a:lstStyle/>
          <a:p>
            <a:r>
              <a:rPr lang="en-US" dirty="0"/>
              <a:t>Descriptors in Analytic Rubric</a:t>
            </a:r>
          </a:p>
        </p:txBody>
      </p:sp>
      <p:sp>
        <p:nvSpPr>
          <p:cNvPr id="4" name="Slide Number Placeholder 3">
            <a:extLst>
              <a:ext uri="{FF2B5EF4-FFF2-40B4-BE49-F238E27FC236}">
                <a16:creationId xmlns:a16="http://schemas.microsoft.com/office/drawing/2014/main" id="{12DDE68F-D21A-4855-B377-29CB4265E09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
        <p:nvSpPr>
          <p:cNvPr id="6" name="TextBox 5">
            <a:extLst>
              <a:ext uri="{FF2B5EF4-FFF2-40B4-BE49-F238E27FC236}">
                <a16:creationId xmlns:a16="http://schemas.microsoft.com/office/drawing/2014/main" id="{C3A24CA2-A351-4A08-ACC1-ED546D27E6D8}"/>
              </a:ext>
            </a:extLst>
          </p:cNvPr>
          <p:cNvSpPr txBox="1"/>
          <p:nvPr/>
        </p:nvSpPr>
        <p:spPr>
          <a:xfrm>
            <a:off x="1515740" y="3086087"/>
            <a:ext cx="553998" cy="1128409"/>
          </a:xfrm>
          <a:prstGeom prst="rect">
            <a:avLst/>
          </a:prstGeom>
          <a:noFill/>
        </p:spPr>
        <p:txBody>
          <a:bodyPr vert="vert270"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rPr>
              <a:t>Skill</a:t>
            </a:r>
          </a:p>
        </p:txBody>
      </p:sp>
      <p:sp>
        <p:nvSpPr>
          <p:cNvPr id="9" name="Oval 8">
            <a:extLst>
              <a:ext uri="{FF2B5EF4-FFF2-40B4-BE49-F238E27FC236}">
                <a16:creationId xmlns:a16="http://schemas.microsoft.com/office/drawing/2014/main" id="{6AF554CA-74CC-4F1C-AA6C-95448B0296E1}"/>
              </a:ext>
            </a:extLst>
          </p:cNvPr>
          <p:cNvSpPr/>
          <p:nvPr/>
        </p:nvSpPr>
        <p:spPr>
          <a:xfrm>
            <a:off x="6020191" y="3887006"/>
            <a:ext cx="1045623" cy="8536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79E12BC5-479C-4BBD-A401-C561ED3F5831}"/>
              </a:ext>
            </a:extLst>
          </p:cNvPr>
          <p:cNvSpPr txBox="1"/>
          <p:nvPr/>
        </p:nvSpPr>
        <p:spPr>
          <a:xfrm rot="5400000">
            <a:off x="7947328" y="2543587"/>
            <a:ext cx="553998" cy="1839346"/>
          </a:xfrm>
          <a:prstGeom prst="rect">
            <a:avLst/>
          </a:prstGeom>
          <a:noFill/>
        </p:spPr>
        <p:txBody>
          <a:bodyPr vert="vert270"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rPr>
              <a:t>Descriptors</a:t>
            </a:r>
          </a:p>
        </p:txBody>
      </p:sp>
      <p:cxnSp>
        <p:nvCxnSpPr>
          <p:cNvPr id="12" name="Straight Arrow Connector 11">
            <a:extLst>
              <a:ext uri="{FF2B5EF4-FFF2-40B4-BE49-F238E27FC236}">
                <a16:creationId xmlns:a16="http://schemas.microsoft.com/office/drawing/2014/main" id="{E3CF0DAF-8639-4076-975E-4C747C69BDC5}"/>
              </a:ext>
            </a:extLst>
          </p:cNvPr>
          <p:cNvCxnSpPr/>
          <p:nvPr/>
        </p:nvCxnSpPr>
        <p:spPr>
          <a:xfrm flipH="1">
            <a:off x="7072878" y="3684351"/>
            <a:ext cx="767616" cy="3274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6CB8D0D-4D44-4838-BCC9-B30F3E1A49DA}"/>
              </a:ext>
            </a:extLst>
          </p:cNvPr>
          <p:cNvSpPr txBox="1"/>
          <p:nvPr/>
        </p:nvSpPr>
        <p:spPr>
          <a:xfrm rot="5400000">
            <a:off x="4522807" y="379606"/>
            <a:ext cx="553998" cy="3404680"/>
          </a:xfrm>
          <a:prstGeom prst="rect">
            <a:avLst/>
          </a:prstGeom>
          <a:noFill/>
        </p:spPr>
        <p:txBody>
          <a:bodyPr vert="vert270"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rPr>
              <a:t>Performance Levels</a:t>
            </a:r>
          </a:p>
        </p:txBody>
      </p:sp>
      <p:pic>
        <p:nvPicPr>
          <p:cNvPr id="2" name="Slide 35">
            <a:hlinkClick r:id="" action="ppaction://media"/>
            <a:extLst>
              <a:ext uri="{FF2B5EF4-FFF2-40B4-BE49-F238E27FC236}">
                <a16:creationId xmlns:a16="http://schemas.microsoft.com/office/drawing/2014/main" id="{DB1EEE91-ADA5-46CF-AFEE-78BFB79BAA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74120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61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6" grpId="0"/>
      <p:bldP spid="9" grpId="0" animBg="1"/>
      <p:bldP spid="10"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6189B8F1-2381-40B1-8558-6077841A7AB4}"/>
              </a:ext>
            </a:extLst>
          </p:cNvPr>
          <p:cNvGraphicFramePr>
            <a:graphicFrameLocks noGrp="1"/>
          </p:cNvGraphicFramePr>
          <p:nvPr>
            <p:ph idx="1"/>
            <p:extLst>
              <p:ext uri="{D42A27DB-BD31-4B8C-83A1-F6EECF244321}">
                <p14:modId xmlns:p14="http://schemas.microsoft.com/office/powerpoint/2010/main" val="1098074178"/>
              </p:ext>
            </p:extLst>
          </p:nvPr>
        </p:nvGraphicFramePr>
        <p:xfrm>
          <a:off x="687388" y="2055813"/>
          <a:ext cx="8224837" cy="38512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2">
            <a:extLst>
              <a:ext uri="{FF2B5EF4-FFF2-40B4-BE49-F238E27FC236}">
                <a16:creationId xmlns:a16="http://schemas.microsoft.com/office/drawing/2014/main" id="{589667CE-0500-447E-8669-51F3355735F1}"/>
              </a:ext>
            </a:extLst>
          </p:cNvPr>
          <p:cNvSpPr>
            <a:spLocks noGrp="1"/>
          </p:cNvSpPr>
          <p:nvPr>
            <p:ph type="title"/>
          </p:nvPr>
        </p:nvSpPr>
        <p:spPr/>
        <p:txBody>
          <a:bodyPr/>
          <a:lstStyle/>
          <a:p>
            <a:r>
              <a:rPr lang="en-US" dirty="0"/>
              <a:t>Steps to Define Descriptors</a:t>
            </a:r>
          </a:p>
        </p:txBody>
      </p:sp>
      <p:sp>
        <p:nvSpPr>
          <p:cNvPr id="4" name="Slide Number Placeholder 3">
            <a:extLst>
              <a:ext uri="{FF2B5EF4-FFF2-40B4-BE49-F238E27FC236}">
                <a16:creationId xmlns:a16="http://schemas.microsoft.com/office/drawing/2014/main" id="{61B56D52-08D7-401C-8CBF-513EBEB70B19}"/>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8" name="Graphic 7" descr="Checklist">
            <a:extLst>
              <a:ext uri="{FF2B5EF4-FFF2-40B4-BE49-F238E27FC236}">
                <a16:creationId xmlns:a16="http://schemas.microsoft.com/office/drawing/2014/main" id="{55EF5DC4-D99B-4E1F-A9DF-B98C4299193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93051" y="3203317"/>
            <a:ext cx="706582" cy="706582"/>
          </a:xfrm>
          <a:prstGeom prst="rect">
            <a:avLst/>
          </a:prstGeom>
        </p:spPr>
      </p:pic>
      <p:pic>
        <p:nvPicPr>
          <p:cNvPr id="12" name="Graphic 11" descr="Magnifying glass">
            <a:extLst>
              <a:ext uri="{FF2B5EF4-FFF2-40B4-BE49-F238E27FC236}">
                <a16:creationId xmlns:a16="http://schemas.microsoft.com/office/drawing/2014/main" id="{E7927029-E593-48C7-A485-043F04B187D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59873" y="4093268"/>
            <a:ext cx="706582" cy="706582"/>
          </a:xfrm>
          <a:prstGeom prst="rect">
            <a:avLst/>
          </a:prstGeom>
        </p:spPr>
      </p:pic>
      <p:pic>
        <p:nvPicPr>
          <p:cNvPr id="5" name="Graphic 4" descr="Users">
            <a:extLst>
              <a:ext uri="{FF2B5EF4-FFF2-40B4-BE49-F238E27FC236}">
                <a16:creationId xmlns:a16="http://schemas.microsoft.com/office/drawing/2014/main" id="{47B47633-8C9E-4541-AE85-E5BD817309D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39760" y="2313366"/>
            <a:ext cx="706582" cy="706582"/>
          </a:xfrm>
          <a:prstGeom prst="rect">
            <a:avLst/>
          </a:prstGeom>
        </p:spPr>
      </p:pic>
      <p:pic>
        <p:nvPicPr>
          <p:cNvPr id="9" name="Graphic 8" descr="Bulls-eye">
            <a:extLst>
              <a:ext uri="{FF2B5EF4-FFF2-40B4-BE49-F238E27FC236}">
                <a16:creationId xmlns:a16="http://schemas.microsoft.com/office/drawing/2014/main" id="{5C4D59F8-68F6-4472-A27D-4BA7439BC8A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39760" y="4927209"/>
            <a:ext cx="706582" cy="706582"/>
          </a:xfrm>
          <a:prstGeom prst="rect">
            <a:avLst/>
          </a:prstGeom>
        </p:spPr>
      </p:pic>
      <p:pic>
        <p:nvPicPr>
          <p:cNvPr id="2" name="Slide 36">
            <a:hlinkClick r:id="" action="ppaction://media"/>
            <a:extLst>
              <a:ext uri="{FF2B5EF4-FFF2-40B4-BE49-F238E27FC236}">
                <a16:creationId xmlns:a16="http://schemas.microsoft.com/office/drawing/2014/main" id="{305407AF-639D-44DB-BA36-A7DA38A3B31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489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3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DE7287-AF47-4FE0-BDC8-C513D3F598C9}"/>
              </a:ext>
            </a:extLst>
          </p:cNvPr>
          <p:cNvSpPr>
            <a:spLocks noGrp="1"/>
          </p:cNvSpPr>
          <p:nvPr>
            <p:ph idx="1"/>
          </p:nvPr>
        </p:nvSpPr>
        <p:spPr/>
        <p:txBody>
          <a:bodyPr/>
          <a:lstStyle/>
          <a:p>
            <a:r>
              <a:rPr lang="en-US" dirty="0"/>
              <a:t>Parallel in sequence and build on one another</a:t>
            </a:r>
          </a:p>
          <a:p>
            <a:r>
              <a:rPr lang="en-US" dirty="0"/>
              <a:t>Consistent in grammatical style across skills and performance levels</a:t>
            </a:r>
          </a:p>
          <a:p>
            <a:r>
              <a:rPr lang="en-US" dirty="0"/>
              <a:t>Unique across performance levels (holistic) or skills (analytic)</a:t>
            </a:r>
          </a:p>
        </p:txBody>
      </p:sp>
      <p:sp>
        <p:nvSpPr>
          <p:cNvPr id="3" name="Title 2">
            <a:extLst>
              <a:ext uri="{FF2B5EF4-FFF2-40B4-BE49-F238E27FC236}">
                <a16:creationId xmlns:a16="http://schemas.microsoft.com/office/drawing/2014/main" id="{C0777CE4-7FC1-4CBE-AAA3-CE4B60FAA0AB}"/>
              </a:ext>
            </a:extLst>
          </p:cNvPr>
          <p:cNvSpPr>
            <a:spLocks noGrp="1"/>
          </p:cNvSpPr>
          <p:nvPr>
            <p:ph type="title"/>
          </p:nvPr>
        </p:nvSpPr>
        <p:spPr/>
        <p:txBody>
          <a:bodyPr/>
          <a:lstStyle/>
          <a:p>
            <a:r>
              <a:rPr lang="en-US" dirty="0"/>
              <a:t>Considerations for Defining Descriptors</a:t>
            </a:r>
          </a:p>
        </p:txBody>
      </p:sp>
      <p:sp>
        <p:nvSpPr>
          <p:cNvPr id="4" name="Slide Number Placeholder 3">
            <a:extLst>
              <a:ext uri="{FF2B5EF4-FFF2-40B4-BE49-F238E27FC236}">
                <a16:creationId xmlns:a16="http://schemas.microsoft.com/office/drawing/2014/main" id="{9EBA13B9-B785-4763-B8E0-11E44A788157}"/>
              </a:ext>
            </a:extLst>
          </p:cNvPr>
          <p:cNvSpPr>
            <a:spLocks noGrp="1"/>
          </p:cNvSpPr>
          <p:nvPr>
            <p:ph type="sldNum" sz="quarter" idx="10"/>
          </p:nvPr>
        </p:nvSpPr>
        <p:spPr/>
        <p:txBody>
          <a:bodyPr/>
          <a:lstStyle/>
          <a:p>
            <a:pPr algn="r"/>
            <a:fld id="{F3477EC8-074D-41C4-94AE-E9EA7CEEA348}" type="slidenum">
              <a:rPr lang="en-US" smtClean="0"/>
              <a:pPr algn="r"/>
              <a:t>37</a:t>
            </a:fld>
            <a:endParaRPr lang="en-US" dirty="0"/>
          </a:p>
        </p:txBody>
      </p:sp>
      <p:pic>
        <p:nvPicPr>
          <p:cNvPr id="5" name="Slide 37">
            <a:hlinkClick r:id="" action="ppaction://media"/>
            <a:extLst>
              <a:ext uri="{FF2B5EF4-FFF2-40B4-BE49-F238E27FC236}">
                <a16:creationId xmlns:a16="http://schemas.microsoft.com/office/drawing/2014/main" id="{71B7CDF4-1C81-41BF-AD3D-00D3335D4B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7973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5A35573-AE1C-4B44-9854-13651156BF6D}"/>
              </a:ext>
            </a:extLst>
          </p:cNvPr>
          <p:cNvGraphicFramePr>
            <a:graphicFrameLocks noGrp="1"/>
          </p:cNvGraphicFramePr>
          <p:nvPr>
            <p:ph idx="1"/>
            <p:extLst>
              <p:ext uri="{D42A27DB-BD31-4B8C-83A1-F6EECF244321}">
                <p14:modId xmlns:p14="http://schemas.microsoft.com/office/powerpoint/2010/main" val="1344445795"/>
              </p:ext>
            </p:extLst>
          </p:nvPr>
        </p:nvGraphicFramePr>
        <p:xfrm>
          <a:off x="687388" y="1952431"/>
          <a:ext cx="8224837" cy="38512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2">
            <a:extLst>
              <a:ext uri="{FF2B5EF4-FFF2-40B4-BE49-F238E27FC236}">
                <a16:creationId xmlns:a16="http://schemas.microsoft.com/office/drawing/2014/main" id="{F2993EBA-3B8A-480A-8589-840995B5E7AE}"/>
              </a:ext>
            </a:extLst>
          </p:cNvPr>
          <p:cNvSpPr>
            <a:spLocks noGrp="1"/>
          </p:cNvSpPr>
          <p:nvPr>
            <p:ph type="title"/>
          </p:nvPr>
        </p:nvSpPr>
        <p:spPr/>
        <p:txBody>
          <a:bodyPr/>
          <a:lstStyle/>
          <a:p>
            <a:r>
              <a:rPr lang="en-US" dirty="0"/>
              <a:t>Approaches for Defining Holistic Rubric Descriptors</a:t>
            </a:r>
          </a:p>
        </p:txBody>
      </p:sp>
      <p:sp>
        <p:nvSpPr>
          <p:cNvPr id="4" name="Slide Number Placeholder 3">
            <a:extLst>
              <a:ext uri="{FF2B5EF4-FFF2-40B4-BE49-F238E27FC236}">
                <a16:creationId xmlns:a16="http://schemas.microsoft.com/office/drawing/2014/main" id="{492D3081-CE5C-4AA3-A9E6-8B43A77EA1EB}"/>
              </a:ext>
            </a:extLst>
          </p:cNvPr>
          <p:cNvSpPr>
            <a:spLocks noGrp="1"/>
          </p:cNvSpPr>
          <p:nvPr>
            <p:ph type="sldNum" sz="quarter" idx="10"/>
          </p:nvPr>
        </p:nvSpPr>
        <p:spPr/>
        <p:txBody>
          <a:bodyPr/>
          <a:lstStyle/>
          <a:p>
            <a:pPr algn="r"/>
            <a:fld id="{F3477EC8-074D-41C4-94AE-E9EA7CEEA348}" type="slidenum">
              <a:rPr lang="en-US" smtClean="0"/>
              <a:pPr algn="r"/>
              <a:t>38</a:t>
            </a:fld>
            <a:endParaRPr lang="en-US" dirty="0"/>
          </a:p>
        </p:txBody>
      </p:sp>
      <p:pic>
        <p:nvPicPr>
          <p:cNvPr id="2" name="Slide 38">
            <a:hlinkClick r:id="" action="ppaction://media"/>
            <a:extLst>
              <a:ext uri="{FF2B5EF4-FFF2-40B4-BE49-F238E27FC236}">
                <a16:creationId xmlns:a16="http://schemas.microsoft.com/office/drawing/2014/main" id="{BBE97578-A9E3-4AC1-BAB9-F519C646877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317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9ECA86-88EF-4445-91CD-F2C2FCC3BFFF}"/>
              </a:ext>
            </a:extLst>
          </p:cNvPr>
          <p:cNvSpPr>
            <a:spLocks noGrp="1"/>
          </p:cNvSpPr>
          <p:nvPr>
            <p:ph type="title"/>
          </p:nvPr>
        </p:nvSpPr>
        <p:spPr/>
        <p:txBody>
          <a:bodyPr>
            <a:normAutofit fontScale="90000"/>
          </a:bodyPr>
          <a:lstStyle/>
          <a:p>
            <a:r>
              <a:rPr lang="en-US" dirty="0"/>
              <a:t>Example of Quality Descriptor</a:t>
            </a:r>
          </a:p>
        </p:txBody>
      </p:sp>
      <p:sp>
        <p:nvSpPr>
          <p:cNvPr id="4" name="Slide Number Placeholder 3">
            <a:extLst>
              <a:ext uri="{FF2B5EF4-FFF2-40B4-BE49-F238E27FC236}">
                <a16:creationId xmlns:a16="http://schemas.microsoft.com/office/drawing/2014/main" id="{065B59E1-20B1-4BCB-958A-CEAA4E2CE19D}"/>
              </a:ext>
            </a:extLst>
          </p:cNvPr>
          <p:cNvSpPr>
            <a:spLocks noGrp="1"/>
          </p:cNvSpPr>
          <p:nvPr>
            <p:ph type="sldNum" sz="quarter" idx="10"/>
          </p:nvPr>
        </p:nvSpPr>
        <p:spPr/>
        <p:txBody>
          <a:bodyPr/>
          <a:lstStyle/>
          <a:p>
            <a:pPr algn="r"/>
            <a:fld id="{F3477EC8-074D-41C4-94AE-E9EA7CEEA348}" type="slidenum">
              <a:rPr lang="en-US" smtClean="0"/>
              <a:pPr algn="r"/>
              <a:t>39</a:t>
            </a:fld>
            <a:endParaRPr lang="en-US" dirty="0"/>
          </a:p>
        </p:txBody>
      </p:sp>
      <p:pic>
        <p:nvPicPr>
          <p:cNvPr id="5" name="Content Placeholder 4">
            <a:extLst>
              <a:ext uri="{FF2B5EF4-FFF2-40B4-BE49-F238E27FC236}">
                <a16:creationId xmlns:a16="http://schemas.microsoft.com/office/drawing/2014/main" id="{642F1512-244E-41C7-A625-ECC222D30D69}"/>
              </a:ext>
            </a:extLst>
          </p:cNvPr>
          <p:cNvPicPr>
            <a:picLocks noGrp="1" noChangeAspect="1"/>
          </p:cNvPicPr>
          <p:nvPr>
            <p:ph sz="quarter" idx="11"/>
          </p:nvPr>
        </p:nvPicPr>
        <p:blipFill>
          <a:blip r:embed="rId5"/>
          <a:stretch>
            <a:fillRect/>
          </a:stretch>
        </p:blipFill>
        <p:spPr>
          <a:xfrm>
            <a:off x="1290637" y="973667"/>
            <a:ext cx="7242779" cy="4436071"/>
          </a:xfrm>
          <a:prstGeom prst="rect">
            <a:avLst/>
          </a:prstGeom>
        </p:spPr>
      </p:pic>
      <p:sp>
        <p:nvSpPr>
          <p:cNvPr id="6" name="TextBox 5">
            <a:extLst>
              <a:ext uri="{FF2B5EF4-FFF2-40B4-BE49-F238E27FC236}">
                <a16:creationId xmlns:a16="http://schemas.microsoft.com/office/drawing/2014/main" id="{697713FB-A2AD-493A-8E48-17AF90B22F72}"/>
              </a:ext>
            </a:extLst>
          </p:cNvPr>
          <p:cNvSpPr txBox="1"/>
          <p:nvPr/>
        </p:nvSpPr>
        <p:spPr>
          <a:xfrm>
            <a:off x="3106994" y="5502097"/>
            <a:ext cx="5805231" cy="276999"/>
          </a:xfrm>
          <a:prstGeom prst="rect">
            <a:avLst/>
          </a:prstGeom>
          <a:noFill/>
        </p:spPr>
        <p:txBody>
          <a:bodyPr wrap="square" rtlCol="0">
            <a:spAutoFit/>
          </a:bodyPr>
          <a:lstStyle/>
          <a:p>
            <a:pPr lvl="0" algn="r" eaLnBrk="0" hangingPunct="0">
              <a:spcBef>
                <a:spcPct val="30000"/>
              </a:spcBef>
              <a:defRPr/>
            </a:pPr>
            <a:r>
              <a:rPr lang="en-US" sz="1200" dirty="0">
                <a:latin typeface="+mn-lt"/>
                <a:ea typeface="ＭＳ Ｐゴシック" pitchFamily="-48" charset="-128"/>
              </a:rPr>
              <a:t>Source: </a:t>
            </a:r>
            <a:r>
              <a:rPr lang="en-US" sz="1200" dirty="0">
                <a:latin typeface="+mn-lt"/>
                <a:ea typeface="ＭＳ Ｐゴシック" pitchFamily="-48" charset="-128"/>
                <a:hlinkClick r:id="rId6"/>
              </a:rPr>
              <a:t>Massachusetts Department of Elementary and Secondary Education, n.d.</a:t>
            </a:r>
            <a:endParaRPr lang="en-US" sz="1200" dirty="0">
              <a:latin typeface="+mn-lt"/>
              <a:ea typeface="ＭＳ Ｐゴシック" pitchFamily="-48" charset="-128"/>
            </a:endParaRPr>
          </a:p>
        </p:txBody>
      </p:sp>
      <p:sp>
        <p:nvSpPr>
          <p:cNvPr id="2" name="Rectangle 1">
            <a:extLst>
              <a:ext uri="{FF2B5EF4-FFF2-40B4-BE49-F238E27FC236}">
                <a16:creationId xmlns:a16="http://schemas.microsoft.com/office/drawing/2014/main" id="{CDDDB764-48B6-4F20-9A2D-E66FC5B9BDAB}"/>
              </a:ext>
            </a:extLst>
          </p:cNvPr>
          <p:cNvSpPr/>
          <p:nvPr/>
        </p:nvSpPr>
        <p:spPr>
          <a:xfrm>
            <a:off x="1290637" y="1448262"/>
            <a:ext cx="5857699" cy="7974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Slide 39">
            <a:hlinkClick r:id="" action="ppaction://media"/>
            <a:extLst>
              <a:ext uri="{FF2B5EF4-FFF2-40B4-BE49-F238E27FC236}">
                <a16:creationId xmlns:a16="http://schemas.microsoft.com/office/drawing/2014/main" id="{6473C944-704C-4DB4-A2DC-FA40AB13F1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4216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8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CB4E-6294-4CDE-AE7B-B01C3ACC68B0}"/>
              </a:ext>
            </a:extLst>
          </p:cNvPr>
          <p:cNvSpPr>
            <a:spLocks noGrp="1"/>
          </p:cNvSpPr>
          <p:nvPr>
            <p:ph type="title"/>
          </p:nvPr>
        </p:nvSpPr>
        <p:spPr/>
        <p:txBody>
          <a:bodyPr/>
          <a:lstStyle/>
          <a:p>
            <a:r>
              <a:rPr lang="en-US" dirty="0"/>
              <a:t>Overview of Rubrics</a:t>
            </a:r>
          </a:p>
        </p:txBody>
      </p:sp>
      <p:sp>
        <p:nvSpPr>
          <p:cNvPr id="4" name="Slide Number Placeholder 3">
            <a:extLst>
              <a:ext uri="{FF2B5EF4-FFF2-40B4-BE49-F238E27FC236}">
                <a16:creationId xmlns:a16="http://schemas.microsoft.com/office/drawing/2014/main" id="{31EFFB1A-5D52-4547-99E1-84151E865F9B}"/>
              </a:ext>
            </a:extLst>
          </p:cNvPr>
          <p:cNvSpPr>
            <a:spLocks noGrp="1"/>
          </p:cNvSpPr>
          <p:nvPr>
            <p:ph type="sldNum" sz="quarter" idx="12"/>
          </p:nvPr>
        </p:nvSpPr>
        <p:spPr/>
        <p:txBody>
          <a:bodyPr/>
          <a:lstStyle/>
          <a:p>
            <a:fld id="{A1A8B8B9-B651-4439-A868-E8F04EF81465}" type="slidenum">
              <a:rPr lang="en-US" smtClean="0"/>
              <a:pPr/>
              <a:t>4</a:t>
            </a:fld>
            <a:endParaRPr lang="en-US" dirty="0"/>
          </a:p>
        </p:txBody>
      </p:sp>
      <p:pic>
        <p:nvPicPr>
          <p:cNvPr id="3" name="Slide 4">
            <a:hlinkClick r:id="" action="ppaction://media"/>
            <a:extLst>
              <a:ext uri="{FF2B5EF4-FFF2-40B4-BE49-F238E27FC236}">
                <a16:creationId xmlns:a16="http://schemas.microsoft.com/office/drawing/2014/main" id="{8E4C83F9-B0E4-4B66-81D1-3F08A57E0B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6912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49DD45-7384-4F59-AFF6-5567A7111DB7}"/>
              </a:ext>
            </a:extLst>
          </p:cNvPr>
          <p:cNvSpPr>
            <a:spLocks noGrp="1"/>
          </p:cNvSpPr>
          <p:nvPr>
            <p:ph type="title"/>
          </p:nvPr>
        </p:nvSpPr>
        <p:spPr/>
        <p:txBody>
          <a:bodyPr>
            <a:normAutofit fontScale="90000"/>
          </a:bodyPr>
          <a:lstStyle/>
          <a:p>
            <a:r>
              <a:rPr lang="en-US" dirty="0"/>
              <a:t>Example of Frequency Descriptor</a:t>
            </a:r>
          </a:p>
        </p:txBody>
      </p:sp>
      <p:sp>
        <p:nvSpPr>
          <p:cNvPr id="4" name="Slide Number Placeholder 3">
            <a:extLst>
              <a:ext uri="{FF2B5EF4-FFF2-40B4-BE49-F238E27FC236}">
                <a16:creationId xmlns:a16="http://schemas.microsoft.com/office/drawing/2014/main" id="{598A9B38-253C-4FAB-ACCE-3FA2A6CCBD76}"/>
              </a:ext>
            </a:extLst>
          </p:cNvPr>
          <p:cNvSpPr>
            <a:spLocks noGrp="1"/>
          </p:cNvSpPr>
          <p:nvPr>
            <p:ph type="sldNum" sz="quarter" idx="10"/>
          </p:nvPr>
        </p:nvSpPr>
        <p:spPr/>
        <p:txBody>
          <a:bodyPr/>
          <a:lstStyle/>
          <a:p>
            <a:pPr algn="r"/>
            <a:fld id="{F3477EC8-074D-41C4-94AE-E9EA7CEEA348}" type="slidenum">
              <a:rPr lang="en-US" smtClean="0"/>
              <a:pPr algn="r"/>
              <a:t>40</a:t>
            </a:fld>
            <a:endParaRPr lang="en-US" dirty="0"/>
          </a:p>
        </p:txBody>
      </p:sp>
      <p:pic>
        <p:nvPicPr>
          <p:cNvPr id="7" name="Content Placeholder 6">
            <a:extLst>
              <a:ext uri="{FF2B5EF4-FFF2-40B4-BE49-F238E27FC236}">
                <a16:creationId xmlns:a16="http://schemas.microsoft.com/office/drawing/2014/main" id="{45E19939-D0C8-4663-A98D-85D2823C2A83}"/>
              </a:ext>
            </a:extLst>
          </p:cNvPr>
          <p:cNvPicPr>
            <a:picLocks noGrp="1" noChangeAspect="1"/>
          </p:cNvPicPr>
          <p:nvPr>
            <p:ph sz="quarter" idx="11"/>
          </p:nvPr>
        </p:nvPicPr>
        <p:blipFill>
          <a:blip r:embed="rId5"/>
          <a:stretch>
            <a:fillRect/>
          </a:stretch>
        </p:blipFill>
        <p:spPr>
          <a:xfrm>
            <a:off x="2095746" y="973667"/>
            <a:ext cx="4952507" cy="4489199"/>
          </a:xfrm>
          <a:prstGeom prst="rect">
            <a:avLst/>
          </a:prstGeom>
        </p:spPr>
      </p:pic>
      <p:sp>
        <p:nvSpPr>
          <p:cNvPr id="8" name="TextBox 7">
            <a:extLst>
              <a:ext uri="{FF2B5EF4-FFF2-40B4-BE49-F238E27FC236}">
                <a16:creationId xmlns:a16="http://schemas.microsoft.com/office/drawing/2014/main" id="{5CA021F8-7C01-4620-9EA9-CEA0D8981566}"/>
              </a:ext>
            </a:extLst>
          </p:cNvPr>
          <p:cNvSpPr txBox="1"/>
          <p:nvPr/>
        </p:nvSpPr>
        <p:spPr>
          <a:xfrm>
            <a:off x="3021037" y="5605074"/>
            <a:ext cx="4259180" cy="517065"/>
          </a:xfrm>
          <a:prstGeom prst="rect">
            <a:avLst/>
          </a:prstGeom>
          <a:noFill/>
        </p:spPr>
        <p:txBody>
          <a:bodyPr wrap="square" rtlCol="0">
            <a:spAutoFit/>
          </a:bodyPr>
          <a:lstStyle/>
          <a:p>
            <a:pPr eaLnBrk="0" hangingPunct="0">
              <a:spcBef>
                <a:spcPct val="30000"/>
              </a:spcBef>
              <a:defRPr/>
            </a:pPr>
            <a:r>
              <a:rPr lang="en-US" sz="1200" dirty="0">
                <a:latin typeface="+mn-lt"/>
                <a:ea typeface="ＭＳ Ｐゴシック" pitchFamily="-48" charset="-128"/>
              </a:rPr>
              <a:t>Source: </a:t>
            </a:r>
            <a:r>
              <a:rPr lang="en-US" sz="1200" dirty="0">
                <a:latin typeface="+mn-lt"/>
                <a:ea typeface="ＭＳ Ｐゴシック" pitchFamily="-48" charset="-128"/>
                <a:hlinkClick r:id="rId6"/>
              </a:rPr>
              <a:t>South Dakota Department of Education, n.d., p. 78 </a:t>
            </a:r>
            <a:endParaRPr lang="en-US" sz="1200" dirty="0">
              <a:latin typeface="+mn-lt"/>
              <a:ea typeface="ＭＳ Ｐゴシック" pitchFamily="-48" charset="-128"/>
            </a:endParaRPr>
          </a:p>
          <a:p>
            <a:pPr lvl="0" eaLnBrk="0" hangingPunct="0">
              <a:spcBef>
                <a:spcPct val="30000"/>
              </a:spcBef>
              <a:defRPr/>
            </a:pPr>
            <a:endParaRPr lang="en-US" sz="1200" dirty="0">
              <a:latin typeface="+mn-lt"/>
              <a:ea typeface="ＭＳ Ｐゴシック" pitchFamily="-48" charset="-128"/>
            </a:endParaRPr>
          </a:p>
        </p:txBody>
      </p:sp>
      <p:sp>
        <p:nvSpPr>
          <p:cNvPr id="2" name="Rectangle 1">
            <a:extLst>
              <a:ext uri="{FF2B5EF4-FFF2-40B4-BE49-F238E27FC236}">
                <a16:creationId xmlns:a16="http://schemas.microsoft.com/office/drawing/2014/main" id="{1D451AE5-7525-4ECA-9BDE-5FC96196376C}"/>
              </a:ext>
            </a:extLst>
          </p:cNvPr>
          <p:cNvSpPr/>
          <p:nvPr/>
        </p:nvSpPr>
        <p:spPr>
          <a:xfrm>
            <a:off x="1871330" y="4082902"/>
            <a:ext cx="5176923" cy="13799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Slide 40">
            <a:hlinkClick r:id="" action="ppaction://media"/>
            <a:extLst>
              <a:ext uri="{FF2B5EF4-FFF2-40B4-BE49-F238E27FC236}">
                <a16:creationId xmlns:a16="http://schemas.microsoft.com/office/drawing/2014/main" id="{F667C9B3-809F-4D88-8F8A-91D812EFB6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6414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8042FF-3757-4443-AB80-4F3D879B289F}"/>
              </a:ext>
            </a:extLst>
          </p:cNvPr>
          <p:cNvSpPr>
            <a:spLocks noGrp="1"/>
          </p:cNvSpPr>
          <p:nvPr>
            <p:ph idx="1"/>
          </p:nvPr>
        </p:nvSpPr>
        <p:spPr/>
        <p:txBody>
          <a:bodyPr/>
          <a:lstStyle/>
          <a:p>
            <a:r>
              <a:rPr lang="en-US" dirty="0"/>
              <a:t>Refer to Handout 3, Decision Point 5.</a:t>
            </a:r>
          </a:p>
          <a:p>
            <a:r>
              <a:rPr lang="en-US" dirty="0"/>
              <a:t>With your working group, follow the instructions in the handout to define your rubric descriptors.</a:t>
            </a:r>
          </a:p>
          <a:p>
            <a:r>
              <a:rPr lang="en-US" dirty="0"/>
              <a:t>Note your draft descriptors in the handout.</a:t>
            </a:r>
          </a:p>
        </p:txBody>
      </p:sp>
      <p:sp>
        <p:nvSpPr>
          <p:cNvPr id="2" name="Title 1">
            <a:extLst>
              <a:ext uri="{FF2B5EF4-FFF2-40B4-BE49-F238E27FC236}">
                <a16:creationId xmlns:a16="http://schemas.microsoft.com/office/drawing/2014/main" id="{2ACA0569-A565-4BE4-B6FC-A26DEBD5BB71}"/>
              </a:ext>
            </a:extLst>
          </p:cNvPr>
          <p:cNvSpPr>
            <a:spLocks noGrp="1"/>
          </p:cNvSpPr>
          <p:nvPr>
            <p:ph type="title"/>
          </p:nvPr>
        </p:nvSpPr>
        <p:spPr/>
        <p:txBody>
          <a:bodyPr>
            <a:normAutofit/>
          </a:bodyPr>
          <a:lstStyle/>
          <a:p>
            <a:r>
              <a:rPr lang="en-US" dirty="0"/>
              <a:t>Activity: Define Descriptors</a:t>
            </a:r>
          </a:p>
        </p:txBody>
      </p:sp>
      <p:sp>
        <p:nvSpPr>
          <p:cNvPr id="3" name="Slide Number Placeholder 2">
            <a:extLst>
              <a:ext uri="{FF2B5EF4-FFF2-40B4-BE49-F238E27FC236}">
                <a16:creationId xmlns:a16="http://schemas.microsoft.com/office/drawing/2014/main" id="{73845C7E-C568-4488-9A1E-8E9F6440ED54}"/>
              </a:ext>
            </a:extLst>
          </p:cNvPr>
          <p:cNvSpPr>
            <a:spLocks noGrp="1"/>
          </p:cNvSpPr>
          <p:nvPr>
            <p:ph type="sldNum" sz="quarter" idx="10"/>
          </p:nvPr>
        </p:nvSpPr>
        <p:spPr/>
        <p:txBody>
          <a:bodyPr/>
          <a:lstStyle/>
          <a:p>
            <a:pPr algn="r"/>
            <a:fld id="{F3477EC8-074D-41C4-94AE-E9EA7CEEA348}" type="slidenum">
              <a:rPr lang="en-US" smtClean="0"/>
              <a:pPr algn="r"/>
              <a:t>41</a:t>
            </a:fld>
            <a:endParaRPr lang="en-US" dirty="0"/>
          </a:p>
        </p:txBody>
      </p:sp>
      <p:pic>
        <p:nvPicPr>
          <p:cNvPr id="4" name="Slide 41">
            <a:hlinkClick r:id="" action="ppaction://media"/>
            <a:extLst>
              <a:ext uri="{FF2B5EF4-FFF2-40B4-BE49-F238E27FC236}">
                <a16:creationId xmlns:a16="http://schemas.microsoft.com/office/drawing/2014/main" id="{DF83B9CA-BE33-4BD2-BEE5-59C41E17F6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9283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EFA245-6F11-47B4-82AB-C72AD5E28635}"/>
              </a:ext>
            </a:extLst>
          </p:cNvPr>
          <p:cNvSpPr>
            <a:spLocks noGrp="1"/>
          </p:cNvSpPr>
          <p:nvPr>
            <p:ph type="title"/>
          </p:nvPr>
        </p:nvSpPr>
        <p:spPr/>
        <p:txBody>
          <a:bodyPr/>
          <a:lstStyle/>
          <a:p>
            <a:r>
              <a:rPr lang="en-US" dirty="0"/>
              <a:t>Wrap-Up</a:t>
            </a:r>
          </a:p>
        </p:txBody>
      </p:sp>
      <p:sp>
        <p:nvSpPr>
          <p:cNvPr id="4" name="Slide Number Placeholder 3">
            <a:extLst>
              <a:ext uri="{FF2B5EF4-FFF2-40B4-BE49-F238E27FC236}">
                <a16:creationId xmlns:a16="http://schemas.microsoft.com/office/drawing/2014/main" id="{AF662D8B-E46E-4A4E-B6A7-E99C34946E6D}"/>
              </a:ext>
            </a:extLst>
          </p:cNvPr>
          <p:cNvSpPr>
            <a:spLocks noGrp="1"/>
          </p:cNvSpPr>
          <p:nvPr>
            <p:ph type="sldNum" sz="quarter" idx="12"/>
          </p:nvPr>
        </p:nvSpPr>
        <p:spPr/>
        <p:txBody>
          <a:bodyPr/>
          <a:lstStyle/>
          <a:p>
            <a:pPr algn="r"/>
            <a:fld id="{F3477EC8-074D-41C4-94AE-E9EA7CEEA348}" type="slidenum">
              <a:rPr lang="en-US" smtClean="0"/>
              <a:pPr algn="r"/>
              <a:t>42</a:t>
            </a:fld>
            <a:endParaRPr lang="en-US" dirty="0"/>
          </a:p>
        </p:txBody>
      </p:sp>
    </p:spTree>
    <p:extLst>
      <p:ext uri="{BB962C8B-B14F-4D97-AF65-F5344CB8AC3E}">
        <p14:creationId xmlns:p14="http://schemas.microsoft.com/office/powerpoint/2010/main" val="25958754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91566BC-90BD-473C-A7F8-DEA629365E21}"/>
              </a:ext>
            </a:extLst>
          </p:cNvPr>
          <p:cNvSpPr>
            <a:spLocks noGrp="1"/>
          </p:cNvSpPr>
          <p:nvPr>
            <p:ph idx="1"/>
          </p:nvPr>
        </p:nvSpPr>
        <p:spPr/>
        <p:txBody>
          <a:bodyPr/>
          <a:lstStyle/>
          <a:p>
            <a:pPr marL="457200" indent="-457200">
              <a:buFont typeface="+mj-lt"/>
              <a:buAutoNum type="arabicPeriod"/>
            </a:pPr>
            <a:r>
              <a:rPr lang="en-US" dirty="0"/>
              <a:t>Determine the purpose of the rubric.</a:t>
            </a:r>
          </a:p>
          <a:p>
            <a:pPr marL="457200" indent="-457200">
              <a:buFont typeface="+mj-lt"/>
              <a:buAutoNum type="arabicPeriod"/>
            </a:pPr>
            <a:r>
              <a:rPr lang="en-US" dirty="0"/>
              <a:t>Select the rubric type.</a:t>
            </a:r>
          </a:p>
          <a:p>
            <a:pPr marL="457200" indent="-457200">
              <a:buFont typeface="+mj-lt"/>
              <a:buAutoNum type="arabicPeriod"/>
            </a:pPr>
            <a:r>
              <a:rPr lang="en-US" dirty="0"/>
              <a:t>Define the rubric skills.</a:t>
            </a:r>
          </a:p>
          <a:p>
            <a:pPr marL="457200" indent="-457200">
              <a:buFont typeface="+mj-lt"/>
              <a:buAutoNum type="arabicPeriod"/>
            </a:pPr>
            <a:r>
              <a:rPr lang="en-US" dirty="0"/>
              <a:t>Define rubric performance levels.</a:t>
            </a:r>
          </a:p>
          <a:p>
            <a:pPr marL="457200" indent="-457200">
              <a:buFont typeface="+mj-lt"/>
              <a:buAutoNum type="arabicPeriod"/>
            </a:pPr>
            <a:r>
              <a:rPr lang="en-US" dirty="0"/>
              <a:t>Define rubric descriptors.</a:t>
            </a:r>
          </a:p>
        </p:txBody>
      </p:sp>
      <p:sp>
        <p:nvSpPr>
          <p:cNvPr id="5" name="Title 4">
            <a:extLst>
              <a:ext uri="{FF2B5EF4-FFF2-40B4-BE49-F238E27FC236}">
                <a16:creationId xmlns:a16="http://schemas.microsoft.com/office/drawing/2014/main" id="{775A1FE4-E4EF-4A20-BC8C-9137048B11D8}"/>
              </a:ext>
            </a:extLst>
          </p:cNvPr>
          <p:cNvSpPr>
            <a:spLocks noGrp="1"/>
          </p:cNvSpPr>
          <p:nvPr>
            <p:ph type="title"/>
          </p:nvPr>
        </p:nvSpPr>
        <p:spPr/>
        <p:txBody>
          <a:bodyPr/>
          <a:lstStyle/>
          <a:p>
            <a:r>
              <a:rPr lang="en-US" dirty="0"/>
              <a:t>Key Decisions</a:t>
            </a:r>
          </a:p>
        </p:txBody>
      </p:sp>
      <p:sp>
        <p:nvSpPr>
          <p:cNvPr id="4" name="Slide Number Placeholder 3">
            <a:extLst>
              <a:ext uri="{FF2B5EF4-FFF2-40B4-BE49-F238E27FC236}">
                <a16:creationId xmlns:a16="http://schemas.microsoft.com/office/drawing/2014/main" id="{89C254C6-BEA4-4FD3-AA6D-1071647A1BA9}"/>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1A8B8B9-B651-4439-A868-E8F04EF81465}"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43</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3" name="Slide 43">
            <a:hlinkClick r:id="" action="ppaction://media"/>
            <a:extLst>
              <a:ext uri="{FF2B5EF4-FFF2-40B4-BE49-F238E27FC236}">
                <a16:creationId xmlns:a16="http://schemas.microsoft.com/office/drawing/2014/main" id="{8995479D-8CB2-413D-9DDC-69C4628EED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5604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08BD3E-3D22-436D-8441-7B3C55AA3E48}"/>
              </a:ext>
            </a:extLst>
          </p:cNvPr>
          <p:cNvSpPr>
            <a:spLocks noGrp="1"/>
          </p:cNvSpPr>
          <p:nvPr>
            <p:ph idx="1"/>
          </p:nvPr>
        </p:nvSpPr>
        <p:spPr/>
        <p:txBody>
          <a:bodyPr/>
          <a:lstStyle/>
          <a:p>
            <a:r>
              <a:rPr lang="en-US" dirty="0"/>
              <a:t>Module 1: Selecting Appropriate Measures</a:t>
            </a:r>
          </a:p>
          <a:p>
            <a:r>
              <a:rPr lang="en-US" dirty="0"/>
              <a:t>Module 2: Developing Portfolios</a:t>
            </a:r>
          </a:p>
          <a:p>
            <a:r>
              <a:rPr lang="en-US" dirty="0"/>
              <a:t>Module 3: Designing Rubrics</a:t>
            </a:r>
          </a:p>
          <a:p>
            <a:r>
              <a:rPr lang="en-US" dirty="0"/>
              <a:t>Module 4: Constructing Employer Feedback and Evaluation</a:t>
            </a:r>
          </a:p>
          <a:p>
            <a:r>
              <a:rPr lang="en-US" dirty="0"/>
              <a:t>Module 5: Creating Student Self-Assessments</a:t>
            </a:r>
          </a:p>
        </p:txBody>
      </p:sp>
      <p:sp>
        <p:nvSpPr>
          <p:cNvPr id="3" name="Title 2">
            <a:extLst>
              <a:ext uri="{FF2B5EF4-FFF2-40B4-BE49-F238E27FC236}">
                <a16:creationId xmlns:a16="http://schemas.microsoft.com/office/drawing/2014/main" id="{3FF3A11E-8942-44DC-91ED-6A8209564FA4}"/>
              </a:ext>
            </a:extLst>
          </p:cNvPr>
          <p:cNvSpPr>
            <a:spLocks noGrp="1"/>
          </p:cNvSpPr>
          <p:nvPr>
            <p:ph type="title"/>
          </p:nvPr>
        </p:nvSpPr>
        <p:spPr/>
        <p:txBody>
          <a:bodyPr/>
          <a:lstStyle/>
          <a:p>
            <a:r>
              <a:rPr lang="en-US" dirty="0"/>
              <a:t>Additional Modules</a:t>
            </a:r>
          </a:p>
        </p:txBody>
      </p:sp>
      <p:sp>
        <p:nvSpPr>
          <p:cNvPr id="4" name="Slide Number Placeholder 3">
            <a:extLst>
              <a:ext uri="{FF2B5EF4-FFF2-40B4-BE49-F238E27FC236}">
                <a16:creationId xmlns:a16="http://schemas.microsoft.com/office/drawing/2014/main" id="{F798156E-0EBA-4CF3-8C6B-6F0F4DB7B1A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5" name="Slide 44">
            <a:hlinkClick r:id="" action="ppaction://media"/>
            <a:extLst>
              <a:ext uri="{FF2B5EF4-FFF2-40B4-BE49-F238E27FC236}">
                <a16:creationId xmlns:a16="http://schemas.microsoft.com/office/drawing/2014/main" id="{22F2208F-AEC3-40A9-A26C-470602DDA1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6465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118F7D-82A5-4A8C-8A0C-60BA0A6C18C5}"/>
              </a:ext>
            </a:extLst>
          </p:cNvPr>
          <p:cNvSpPr>
            <a:spLocks noGrp="1"/>
          </p:cNvSpPr>
          <p:nvPr>
            <p:ph idx="1"/>
          </p:nvPr>
        </p:nvSpPr>
        <p:spPr/>
        <p:txBody>
          <a:bodyPr/>
          <a:lstStyle/>
          <a:p>
            <a:pPr marL="457200" indent="-457200">
              <a:buNone/>
            </a:pPr>
            <a:r>
              <a:rPr lang="en-US" sz="1400" dirty="0"/>
              <a:t>Acosta, T., &amp; Lin, Y. (2006). ePortfolios: Beyond assessment. In A. Jafari &amp; C. Kaufman (Eds.), </a:t>
            </a:r>
            <a:r>
              <a:rPr lang="en-US" sz="1400" i="1" dirty="0"/>
              <a:t>Handbook of research on ePortfolios </a:t>
            </a:r>
            <a:r>
              <a:rPr lang="en-US" sz="1400" dirty="0"/>
              <a:t>(pp. 15–23). Hershey, PA: Idea Group Reference.</a:t>
            </a:r>
          </a:p>
          <a:p>
            <a:pPr marL="457200" indent="-457200">
              <a:buNone/>
            </a:pPr>
            <a:r>
              <a:rPr lang="en-US" sz="1400" dirty="0"/>
              <a:t>Arizona Department of Education. (2012). </a:t>
            </a:r>
            <a:r>
              <a:rPr lang="en-US" sz="1400" i="1" dirty="0"/>
              <a:t>Complex communication. </a:t>
            </a:r>
            <a:r>
              <a:rPr lang="en-US" sz="1400" dirty="0"/>
              <a:t>Phoenix, AZ: Author. Retrieved from </a:t>
            </a:r>
            <a:r>
              <a:rPr lang="en-US" sz="1400" dirty="0">
                <a:hlinkClick r:id="rId2"/>
              </a:rPr>
              <a:t>https://cms.azed.gov/home/GetDocumentFile?id=589b42671130c10810eaeac7</a:t>
            </a:r>
            <a:endParaRPr lang="en-US" sz="1400" dirty="0"/>
          </a:p>
          <a:p>
            <a:pPr marL="457200" indent="-457200">
              <a:buNone/>
            </a:pPr>
            <a:r>
              <a:rPr lang="en-US" sz="1400" dirty="0"/>
              <a:t>Bissell, A. N., &amp; Lemons, P. P. (2006). A new method for assessing critical thinking in the classroom. </a:t>
            </a:r>
            <a:r>
              <a:rPr lang="en-US" sz="1400" i="1" dirty="0"/>
              <a:t>BioScience, 56,</a:t>
            </a:r>
            <a:r>
              <a:rPr lang="en-US" sz="1400" dirty="0"/>
              <a:t> 66–72. </a:t>
            </a:r>
            <a:r>
              <a:rPr lang="en-US" sz="1400" dirty="0">
                <a:hlinkClick r:id="rId3"/>
              </a:rPr>
              <a:t>https://doi.org/10.1641/0006-3568(2006)056[0066:ANMFAC]2.0.CO;2</a:t>
            </a:r>
            <a:endParaRPr lang="en-US" sz="1400" dirty="0"/>
          </a:p>
          <a:p>
            <a:pPr marL="457200" indent="-457200">
              <a:buNone/>
            </a:pPr>
            <a:r>
              <a:rPr lang="en-US" sz="1400" dirty="0"/>
              <a:t>Jonsson, A., &amp; Svingby, G. (2007). The use of scoring rubrics: Reliability, validity, and educational consequences. </a:t>
            </a:r>
            <a:r>
              <a:rPr lang="en-US" sz="1400" i="1" dirty="0"/>
              <a:t>Educational Research Review, 2,</a:t>
            </a:r>
            <a:r>
              <a:rPr lang="en-US" sz="1400" dirty="0"/>
              <a:t> 130–144.</a:t>
            </a:r>
          </a:p>
          <a:p>
            <a:pPr marL="457200" indent="-457200">
              <a:buNone/>
            </a:pPr>
            <a:r>
              <a:rPr lang="en-US" sz="1400" dirty="0"/>
              <a:t>Massachusetts Department of Elementary and Secondary Education. (n.d.). </a:t>
            </a:r>
            <a:r>
              <a:rPr lang="en-US" sz="1400" i="1" dirty="0"/>
              <a:t>Massachusetts work-based learning plan</a:t>
            </a:r>
            <a:r>
              <a:rPr lang="en-US" sz="1400" dirty="0"/>
              <a:t>. Malden, MA: Author. Retrieved from </a:t>
            </a:r>
            <a:r>
              <a:rPr lang="en-US" sz="1400" dirty="0">
                <a:hlinkClick r:id="rId4"/>
              </a:rPr>
              <a:t>http://skillspages.com/documents/masswblp.doc</a:t>
            </a:r>
            <a:endParaRPr lang="en-US" sz="1400" dirty="0"/>
          </a:p>
          <a:p>
            <a:pPr marL="457200" indent="-457200">
              <a:buNone/>
            </a:pPr>
            <a:r>
              <a:rPr lang="en-US" sz="1400" dirty="0"/>
              <a:t>Mertler, C. (2001). Designing scoring rubrics for your classroom. </a:t>
            </a:r>
            <a:r>
              <a:rPr lang="en-US" sz="1400" i="1" dirty="0"/>
              <a:t>Practical Assessment, Research &amp; Evaluation, 7</a:t>
            </a:r>
            <a:r>
              <a:rPr lang="en-US" sz="1400" dirty="0"/>
              <a:t>(25). Retrieved from </a:t>
            </a:r>
            <a:r>
              <a:rPr lang="en-US" sz="1400" dirty="0">
                <a:hlinkClick r:id="rId5"/>
              </a:rPr>
              <a:t>http://www.pareonline.net/getvn.asp?v=7&amp;n=25</a:t>
            </a:r>
            <a:endParaRPr lang="en-US" sz="1400" dirty="0"/>
          </a:p>
          <a:p>
            <a:pPr marL="457200" indent="-457200">
              <a:buNone/>
            </a:pPr>
            <a:r>
              <a:rPr lang="en-US" sz="1400" dirty="0"/>
              <a:t>Morrison, G. R., &amp; Ross, S. M. (1998). Evaluating technology-based processes and products. </a:t>
            </a:r>
            <a:r>
              <a:rPr lang="en-US" sz="1400" i="1" dirty="0"/>
              <a:t>New Directions for Teaching and Learning, 74</a:t>
            </a:r>
            <a:r>
              <a:rPr lang="en-US" sz="1400" dirty="0"/>
              <a:t>, 69–77.</a:t>
            </a:r>
            <a:endParaRPr lang="en-US" sz="1800" i="1" dirty="0"/>
          </a:p>
          <a:p>
            <a:pPr marL="457200" indent="-457200">
              <a:buNone/>
            </a:pPr>
            <a:endParaRPr lang="en-US" sz="1400" dirty="0"/>
          </a:p>
          <a:p>
            <a:pPr marL="457200" indent="-457200">
              <a:buNone/>
            </a:pPr>
            <a:endParaRPr lang="en-US" sz="1400" dirty="0"/>
          </a:p>
          <a:p>
            <a:pPr marL="457200" indent="-457200">
              <a:buNone/>
            </a:pPr>
            <a:endParaRPr lang="en-US" sz="1400" dirty="0"/>
          </a:p>
          <a:p>
            <a:pPr marL="457200" indent="-457200">
              <a:buNone/>
            </a:pPr>
            <a:endParaRPr lang="en-US" sz="1400" dirty="0"/>
          </a:p>
        </p:txBody>
      </p:sp>
      <p:sp>
        <p:nvSpPr>
          <p:cNvPr id="3" name="Title 2">
            <a:extLst>
              <a:ext uri="{FF2B5EF4-FFF2-40B4-BE49-F238E27FC236}">
                <a16:creationId xmlns:a16="http://schemas.microsoft.com/office/drawing/2014/main" id="{D334927C-DC59-4E25-A8FE-7674DB0082E3}"/>
              </a:ext>
            </a:extLst>
          </p:cNvPr>
          <p:cNvSpPr>
            <a:spLocks noGrp="1"/>
          </p:cNvSpPr>
          <p:nvPr>
            <p:ph type="title"/>
          </p:nvPr>
        </p:nvSpPr>
        <p:spPr/>
        <p:txBody>
          <a:bodyPr/>
          <a:lstStyle/>
          <a:p>
            <a:r>
              <a:rPr lang="en-US" dirty="0"/>
              <a:t>References</a:t>
            </a:r>
          </a:p>
        </p:txBody>
      </p:sp>
      <p:sp>
        <p:nvSpPr>
          <p:cNvPr id="4" name="Slide Number Placeholder 3">
            <a:extLst>
              <a:ext uri="{FF2B5EF4-FFF2-40B4-BE49-F238E27FC236}">
                <a16:creationId xmlns:a16="http://schemas.microsoft.com/office/drawing/2014/main" id="{E34D1E36-368F-4707-BD0F-92FFAB839DA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576583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118F7D-82A5-4A8C-8A0C-60BA0A6C18C5}"/>
              </a:ext>
            </a:extLst>
          </p:cNvPr>
          <p:cNvSpPr>
            <a:spLocks noGrp="1"/>
          </p:cNvSpPr>
          <p:nvPr>
            <p:ph idx="1"/>
          </p:nvPr>
        </p:nvSpPr>
        <p:spPr/>
        <p:txBody>
          <a:bodyPr/>
          <a:lstStyle/>
          <a:p>
            <a:pPr marL="457200" indent="-457200">
              <a:spcBef>
                <a:spcPts val="900"/>
              </a:spcBef>
              <a:buNone/>
            </a:pPr>
            <a:r>
              <a:rPr lang="en-US" sz="1400" dirty="0"/>
              <a:t>Moskal, B. (2003). Recommendations for developing classroom performance assessments and scoring rubrics. </a:t>
            </a:r>
            <a:r>
              <a:rPr lang="en-US" sz="1400" i="1" dirty="0"/>
              <a:t>Practical Assessment, Research &amp; Evaluation, 8</a:t>
            </a:r>
            <a:r>
              <a:rPr lang="en-US" sz="1400" dirty="0"/>
              <a:t>(14). Retrieved from </a:t>
            </a:r>
            <a:r>
              <a:rPr lang="en-US" sz="1400" dirty="0">
                <a:hlinkClick r:id="rId2"/>
              </a:rPr>
              <a:t>http://pareonline.net/getvn.asp?v=8&amp;n=14</a:t>
            </a:r>
            <a:endParaRPr lang="en-US" sz="1400" dirty="0"/>
          </a:p>
          <a:p>
            <a:pPr marL="457200" indent="-457200">
              <a:spcBef>
                <a:spcPts val="900"/>
              </a:spcBef>
              <a:buNone/>
            </a:pPr>
            <a:r>
              <a:rPr lang="en-US" sz="1400" dirty="0"/>
              <a:t>Ohio Department of Education. (n.d.). </a:t>
            </a:r>
            <a:r>
              <a:rPr lang="en-US" sz="1400" i="1" dirty="0"/>
              <a:t>Student skills assessment rubric. </a:t>
            </a:r>
            <a:r>
              <a:rPr lang="en-US" sz="1400" dirty="0"/>
              <a:t>Columbus, OH: Author. Retrieved from </a:t>
            </a:r>
            <a:r>
              <a:rPr lang="en-US" sz="1400" dirty="0">
                <a:hlinkClick r:id="rId3"/>
              </a:rPr>
              <a:t>http://education.ohio.gov/getattachment/Topics/Career-Tech/Career-Connections/Work-Based-Learning/Work-Based-Learning-for-Students-and-Familes/StudentSkillsAssessmentRubric.docx.aspx</a:t>
            </a:r>
            <a:endParaRPr lang="en-US" sz="1800" i="1" dirty="0"/>
          </a:p>
          <a:p>
            <a:pPr marL="457200" indent="-457200">
              <a:spcBef>
                <a:spcPts val="900"/>
              </a:spcBef>
              <a:buNone/>
            </a:pPr>
            <a:r>
              <a:rPr lang="en-US" sz="1400" dirty="0"/>
              <a:t>Perlman, C. (2002). An introduction to performance assessment scoring rubrics. In C. Boston (Ed.), </a:t>
            </a:r>
            <a:r>
              <a:rPr lang="en-US" sz="1400" i="1" dirty="0"/>
              <a:t>Understanding scoring rubrics: A guide for teachers </a:t>
            </a:r>
            <a:r>
              <a:rPr lang="en-US" sz="1400" dirty="0"/>
              <a:t>(pp. 5–13). Retrieved from </a:t>
            </a:r>
            <a:r>
              <a:rPr lang="en-US" sz="1400" dirty="0">
                <a:hlinkClick r:id="rId4"/>
              </a:rPr>
              <a:t>https://files.eric.ed.gov/fulltext/ED471518.pdf</a:t>
            </a:r>
            <a:endParaRPr lang="en-US" sz="1400" dirty="0"/>
          </a:p>
          <a:p>
            <a:pPr marL="457200" indent="-457200">
              <a:spcBef>
                <a:spcPts val="900"/>
              </a:spcBef>
              <a:buNone/>
            </a:pPr>
            <a:r>
              <a:rPr lang="en-US" sz="1400" spc="-30" dirty="0"/>
              <a:t>Schamber, J. F., &amp; Mahoney, S. L. (2006). Assessing and improving the quality of group critical thinking exhibited in the final projects of collaborative learning groups. </a:t>
            </a:r>
            <a:r>
              <a:rPr lang="en-US" sz="1400" i="1" spc="-30" dirty="0"/>
              <a:t>Journal of General Education, 14, </a:t>
            </a:r>
            <a:r>
              <a:rPr lang="en-US" sz="1400" spc="-30" dirty="0"/>
              <a:t>151–170.</a:t>
            </a:r>
          </a:p>
          <a:p>
            <a:pPr marL="457200" indent="-457200">
              <a:spcBef>
                <a:spcPts val="900"/>
              </a:spcBef>
              <a:buNone/>
            </a:pPr>
            <a:r>
              <a:rPr lang="en-US" sz="1400" dirty="0"/>
              <a:t>Shaw, J. (2004). Demystifying the evaluation process for parents: Rubrics for marking student research projects. </a:t>
            </a:r>
            <a:r>
              <a:rPr lang="en-US" sz="1400" i="1" dirty="0"/>
              <a:t>Teacher Librarian, 37, </a:t>
            </a:r>
            <a:r>
              <a:rPr lang="en-US" sz="1400" dirty="0"/>
              <a:t>16–19.</a:t>
            </a:r>
          </a:p>
          <a:p>
            <a:pPr marL="457200" indent="-457200">
              <a:spcBef>
                <a:spcPts val="900"/>
              </a:spcBef>
              <a:buNone/>
            </a:pPr>
            <a:endParaRPr lang="en-US" sz="1400" spc="-30" dirty="0"/>
          </a:p>
          <a:p>
            <a:pPr marL="457200" indent="-457200">
              <a:spcBef>
                <a:spcPts val="900"/>
              </a:spcBef>
              <a:buNone/>
            </a:pPr>
            <a:endParaRPr lang="en-US" sz="1400" dirty="0"/>
          </a:p>
        </p:txBody>
      </p:sp>
      <p:sp>
        <p:nvSpPr>
          <p:cNvPr id="3" name="Title 2">
            <a:extLst>
              <a:ext uri="{FF2B5EF4-FFF2-40B4-BE49-F238E27FC236}">
                <a16:creationId xmlns:a16="http://schemas.microsoft.com/office/drawing/2014/main" id="{D334927C-DC59-4E25-A8FE-7674DB0082E3}"/>
              </a:ext>
            </a:extLst>
          </p:cNvPr>
          <p:cNvSpPr>
            <a:spLocks noGrp="1"/>
          </p:cNvSpPr>
          <p:nvPr>
            <p:ph type="title"/>
          </p:nvPr>
        </p:nvSpPr>
        <p:spPr/>
        <p:txBody>
          <a:bodyPr/>
          <a:lstStyle/>
          <a:p>
            <a:r>
              <a:rPr lang="en-US" dirty="0"/>
              <a:t>References</a:t>
            </a:r>
          </a:p>
        </p:txBody>
      </p:sp>
      <p:sp>
        <p:nvSpPr>
          <p:cNvPr id="4" name="Slide Number Placeholder 3">
            <a:extLst>
              <a:ext uri="{FF2B5EF4-FFF2-40B4-BE49-F238E27FC236}">
                <a16:creationId xmlns:a16="http://schemas.microsoft.com/office/drawing/2014/main" id="{E34D1E36-368F-4707-BD0F-92FFAB839DA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2830599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118F7D-82A5-4A8C-8A0C-60BA0A6C18C5}"/>
              </a:ext>
            </a:extLst>
          </p:cNvPr>
          <p:cNvSpPr>
            <a:spLocks noGrp="1"/>
          </p:cNvSpPr>
          <p:nvPr>
            <p:ph idx="1"/>
          </p:nvPr>
        </p:nvSpPr>
        <p:spPr/>
        <p:txBody>
          <a:bodyPr/>
          <a:lstStyle/>
          <a:p>
            <a:pPr marL="457200" indent="-457200">
              <a:spcBef>
                <a:spcPts val="1200"/>
              </a:spcBef>
              <a:buNone/>
            </a:pPr>
            <a:r>
              <a:rPr lang="en-US" sz="1400" dirty="0"/>
              <a:t>South Dakota Department of Education. (n.d.). </a:t>
            </a:r>
            <a:r>
              <a:rPr lang="en-US" sz="1400" i="1" dirty="0"/>
              <a:t>Youth internship program framework. </a:t>
            </a:r>
            <a:r>
              <a:rPr lang="en-US" sz="1400" dirty="0"/>
              <a:t>Pierre, SD: Author. Retrieved from </a:t>
            </a:r>
            <a:r>
              <a:rPr lang="en-US" sz="1400" dirty="0">
                <a:hlinkClick r:id="rId2"/>
              </a:rPr>
              <a:t>https://doe.sd.gov/cte/documents/YI_Manual.pdf </a:t>
            </a:r>
            <a:r>
              <a:rPr lang="en-US" sz="1400" dirty="0"/>
              <a:t>S</a:t>
            </a:r>
          </a:p>
          <a:p>
            <a:pPr marL="457200" indent="-457200">
              <a:spcBef>
                <a:spcPts val="1200"/>
              </a:spcBef>
              <a:buNone/>
            </a:pPr>
            <a:r>
              <a:rPr lang="en-US" sz="1400" dirty="0"/>
              <a:t>Smith, J., &amp; Hanna, M. A. (1998). Using rubrics for documentation of clinical supervision. </a:t>
            </a:r>
            <a:r>
              <a:rPr lang="en-US" sz="1400" i="1" dirty="0"/>
              <a:t>Counselor Education and Supervision, 37,</a:t>
            </a:r>
            <a:r>
              <a:rPr lang="en-US" sz="1400" dirty="0"/>
              <a:t> 269–278. </a:t>
            </a:r>
          </a:p>
          <a:p>
            <a:pPr marL="457200" indent="-457200">
              <a:spcBef>
                <a:spcPts val="1200"/>
              </a:spcBef>
              <a:buNone/>
            </a:pPr>
            <a:r>
              <a:rPr lang="en-US" sz="1400" dirty="0"/>
              <a:t>Tennessee Department of Education. (n.d.). </a:t>
            </a:r>
            <a:r>
              <a:rPr lang="en-US" sz="1400" i="1" dirty="0"/>
              <a:t>Student self-assessment of skills</a:t>
            </a:r>
            <a:r>
              <a:rPr lang="en-US" sz="1400" dirty="0"/>
              <a:t>. Nashville, </a:t>
            </a:r>
            <a:r>
              <a:rPr lang="en-US" sz="1400"/>
              <a:t>TN</a:t>
            </a:r>
            <a:r>
              <a:rPr lang="en-US" sz="1400" dirty="0"/>
              <a:t>: Author. Retrieved from </a:t>
            </a:r>
            <a:r>
              <a:rPr lang="en-US" sz="1400" dirty="0">
                <a:hlinkClick r:id="rId3"/>
              </a:rPr>
              <a:t>https://www.tn.gov/content/dam/tn/education/ccte/wbl/wbl_wbl_student_self_assessment_of_skills.pdf</a:t>
            </a:r>
            <a:r>
              <a:rPr lang="en-US" sz="1400" dirty="0"/>
              <a:t>. </a:t>
            </a:r>
          </a:p>
          <a:p>
            <a:pPr marL="457200" indent="-457200">
              <a:spcBef>
                <a:spcPts val="1200"/>
              </a:spcBef>
              <a:buNone/>
            </a:pPr>
            <a:r>
              <a:rPr lang="en-US" sz="1400" dirty="0"/>
              <a:t>Wiggins, G. (1998). </a:t>
            </a:r>
            <a:r>
              <a:rPr lang="en-US" sz="1400" i="1" dirty="0"/>
              <a:t>Educative assessment. </a:t>
            </a:r>
            <a:r>
              <a:rPr lang="en-US" sz="1400" dirty="0"/>
              <a:t>San Francisco, CA: Jossey-Bass</a:t>
            </a:r>
            <a:endParaRPr lang="en-US" sz="1800" i="1" dirty="0"/>
          </a:p>
          <a:p>
            <a:pPr marL="457200" indent="-457200">
              <a:spcBef>
                <a:spcPts val="1200"/>
              </a:spcBef>
              <a:buNone/>
            </a:pPr>
            <a:r>
              <a:rPr lang="en-US" sz="1400" dirty="0"/>
              <a:t>Wiggins, G., &amp; McTighe, J. (2004). </a:t>
            </a:r>
            <a:r>
              <a:rPr lang="en-US" sz="1400" i="1" dirty="0"/>
              <a:t>Understanding by design. </a:t>
            </a:r>
            <a:r>
              <a:rPr lang="en-US" sz="1400" dirty="0"/>
              <a:t>Alexandra, VA: ASCD.</a:t>
            </a:r>
          </a:p>
          <a:p>
            <a:pPr marL="457200" indent="-457200">
              <a:spcBef>
                <a:spcPts val="1200"/>
              </a:spcBef>
              <a:buNone/>
            </a:pPr>
            <a:endParaRPr lang="en-US" sz="1400" dirty="0"/>
          </a:p>
        </p:txBody>
      </p:sp>
      <p:sp>
        <p:nvSpPr>
          <p:cNvPr id="3" name="Title 2">
            <a:extLst>
              <a:ext uri="{FF2B5EF4-FFF2-40B4-BE49-F238E27FC236}">
                <a16:creationId xmlns:a16="http://schemas.microsoft.com/office/drawing/2014/main" id="{D334927C-DC59-4E25-A8FE-7674DB0082E3}"/>
              </a:ext>
            </a:extLst>
          </p:cNvPr>
          <p:cNvSpPr>
            <a:spLocks noGrp="1"/>
          </p:cNvSpPr>
          <p:nvPr>
            <p:ph type="title"/>
          </p:nvPr>
        </p:nvSpPr>
        <p:spPr/>
        <p:txBody>
          <a:bodyPr/>
          <a:lstStyle/>
          <a:p>
            <a:r>
              <a:rPr lang="en-US" dirty="0"/>
              <a:t>References</a:t>
            </a:r>
          </a:p>
        </p:txBody>
      </p:sp>
      <p:sp>
        <p:nvSpPr>
          <p:cNvPr id="4" name="Slide Number Placeholder 3">
            <a:extLst>
              <a:ext uri="{FF2B5EF4-FFF2-40B4-BE49-F238E27FC236}">
                <a16:creationId xmlns:a16="http://schemas.microsoft.com/office/drawing/2014/main" id="{E34D1E36-368F-4707-BD0F-92FFAB839DA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6337055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dirty="0"/>
              <a:t>1000 Thomas Jefferson Street NW</a:t>
            </a:r>
          </a:p>
          <a:p>
            <a:pPr lvl="0"/>
            <a:r>
              <a:rPr lang="en-US" dirty="0"/>
              <a:t>Washington, DC 20007</a:t>
            </a:r>
          </a:p>
          <a:p>
            <a:pPr lvl="0"/>
            <a:r>
              <a:rPr lang="en-US" dirty="0"/>
              <a:t>800-634-0503</a:t>
            </a:r>
          </a:p>
          <a:p>
            <a:pPr lvl="0"/>
            <a:r>
              <a:rPr lang="en-US" dirty="0"/>
              <a:t>www.ccrscenter.org | </a:t>
            </a:r>
            <a:r>
              <a:rPr lang="en-US" dirty="0">
                <a:hlinkClick r:id="rId3"/>
              </a:rPr>
              <a:t>ccrscenter@air</a:t>
            </a:r>
            <a:r>
              <a:rPr lang="en-US">
                <a:hlinkClick r:id="rId3"/>
              </a:rPr>
              <a:t>.org</a:t>
            </a:r>
            <a:endParaRPr lang="en-US"/>
          </a:p>
          <a:p>
            <a:pPr lvl="0"/>
            <a:endParaRPr lang="en-US" sz="1200"/>
          </a:p>
          <a:p>
            <a:pPr lvl="0"/>
            <a:endParaRPr lang="en-US" sz="1200"/>
          </a:p>
          <a:p>
            <a:pPr lvl="0"/>
            <a:endParaRPr lang="en-US" sz="1200"/>
          </a:p>
          <a:p>
            <a:pPr lvl="0"/>
            <a:endParaRPr lang="en-US" sz="1200"/>
          </a:p>
          <a:p>
            <a:pPr lvl="0"/>
            <a:endParaRPr lang="en-US" sz="1200"/>
          </a:p>
          <a:p>
            <a:r>
              <a:rPr lang="en-US" sz="1200"/>
              <a:t>This work was originally produced in whole or in part by the College and Career Readiness and Success Center with funds from the U.S. Department of Education under cooperative agreement number S283B120034. The content does not necessarily reflect the position or policy of the Department of Education, nor does mention or visual representation of trade names, commercial products, or organizations imply endorsement by the federal government.</a:t>
            </a:r>
          </a:p>
          <a:p>
            <a:endParaRPr lang="en-US" sz="1200"/>
          </a:p>
          <a:p>
            <a:r>
              <a:rPr lang="en-US" sz="1200"/>
              <a:t>Copyright © 2019 American Institutes for Research. All rights reserved.</a:t>
            </a:r>
          </a:p>
          <a:p>
            <a:pPr lvl="0"/>
            <a:endParaRPr lang="en-US" sz="1200"/>
          </a:p>
          <a:p>
            <a:pPr lvl="0"/>
            <a:endParaRPr lang="en-US" dirty="0"/>
          </a:p>
        </p:txBody>
      </p:sp>
    </p:spTree>
    <p:extLst>
      <p:ext uri="{BB962C8B-B14F-4D97-AF65-F5344CB8AC3E}">
        <p14:creationId xmlns:p14="http://schemas.microsoft.com/office/powerpoint/2010/main" val="82011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7526" y="3520243"/>
            <a:ext cx="3972629" cy="2387576"/>
          </a:xfrm>
        </p:spPr>
        <p:txBody>
          <a:bodyPr/>
          <a:lstStyle/>
          <a:p>
            <a:pPr>
              <a:spcBef>
                <a:spcPts val="300"/>
              </a:spcBef>
            </a:pPr>
            <a:r>
              <a:rPr lang="en-US" dirty="0"/>
              <a:t>States reviewed: 17</a:t>
            </a:r>
          </a:p>
          <a:p>
            <a:pPr>
              <a:spcBef>
                <a:spcPts val="300"/>
              </a:spcBef>
            </a:pPr>
            <a:r>
              <a:rPr lang="en-US" dirty="0"/>
              <a:t>Districts reviewed: 59</a:t>
            </a:r>
          </a:p>
          <a:p>
            <a:pPr>
              <a:spcBef>
                <a:spcPts val="300"/>
              </a:spcBef>
            </a:pPr>
            <a:r>
              <a:rPr lang="en-US" dirty="0"/>
              <a:t>Total resources reviewed: 109</a:t>
            </a:r>
          </a:p>
        </p:txBody>
      </p:sp>
      <p:sp>
        <p:nvSpPr>
          <p:cNvPr id="5" name="Content Placeholder 4"/>
          <p:cNvSpPr>
            <a:spLocks noGrp="1"/>
          </p:cNvSpPr>
          <p:nvPr>
            <p:ph idx="10"/>
          </p:nvPr>
        </p:nvSpPr>
        <p:spPr>
          <a:xfrm>
            <a:off x="4939596" y="3520243"/>
            <a:ext cx="4204404" cy="2387576"/>
          </a:xfrm>
        </p:spPr>
        <p:txBody>
          <a:bodyPr/>
          <a:lstStyle/>
          <a:p>
            <a:pPr>
              <a:spcBef>
                <a:spcPts val="300"/>
              </a:spcBef>
            </a:pPr>
            <a:r>
              <a:rPr lang="en-US" dirty="0"/>
              <a:t>Employer evaluations: 30</a:t>
            </a:r>
          </a:p>
          <a:p>
            <a:pPr>
              <a:spcBef>
                <a:spcPts val="300"/>
              </a:spcBef>
            </a:pPr>
            <a:r>
              <a:rPr lang="en-US" dirty="0"/>
              <a:t>Rubrics: 23</a:t>
            </a:r>
          </a:p>
          <a:p>
            <a:pPr>
              <a:spcBef>
                <a:spcPts val="300"/>
              </a:spcBef>
            </a:pPr>
            <a:r>
              <a:rPr lang="en-US" dirty="0"/>
              <a:t>Self-assessments/reflections: 19</a:t>
            </a:r>
          </a:p>
          <a:p>
            <a:pPr>
              <a:spcBef>
                <a:spcPts val="300"/>
              </a:spcBef>
            </a:pPr>
            <a:r>
              <a:rPr lang="en-US" dirty="0"/>
              <a:t>Worklogs: 7</a:t>
            </a:r>
          </a:p>
          <a:p>
            <a:pPr>
              <a:spcBef>
                <a:spcPts val="300"/>
              </a:spcBef>
            </a:pPr>
            <a:r>
              <a:rPr lang="en-US" dirty="0"/>
              <a:t>Portfolios: 5</a:t>
            </a:r>
          </a:p>
        </p:txBody>
      </p:sp>
      <p:sp>
        <p:nvSpPr>
          <p:cNvPr id="3" name="Title 2">
            <a:extLst>
              <a:ext uri="{FF2B5EF4-FFF2-40B4-BE49-F238E27FC236}">
                <a16:creationId xmlns:a16="http://schemas.microsoft.com/office/drawing/2014/main" id="{3B1799EE-EB81-42F9-B9DA-9677F3B3D43F}"/>
              </a:ext>
            </a:extLst>
          </p:cNvPr>
          <p:cNvSpPr>
            <a:spLocks noGrp="1"/>
          </p:cNvSpPr>
          <p:nvPr>
            <p:ph type="title"/>
          </p:nvPr>
        </p:nvSpPr>
        <p:spPr/>
        <p:txBody>
          <a:bodyPr>
            <a:normAutofit/>
          </a:bodyPr>
          <a:lstStyle/>
          <a:p>
            <a:r>
              <a:rPr lang="en-US" dirty="0"/>
              <a:t>Measures of Work-Based Learning </a:t>
            </a:r>
          </a:p>
        </p:txBody>
      </p:sp>
      <p:sp>
        <p:nvSpPr>
          <p:cNvPr id="4" name="Slide Number Placeholder 3">
            <a:extLst>
              <a:ext uri="{FF2B5EF4-FFF2-40B4-BE49-F238E27FC236}">
                <a16:creationId xmlns:a16="http://schemas.microsoft.com/office/drawing/2014/main" id="{AF25A398-E593-4376-A727-F41A3AC80EBE}"/>
              </a:ext>
            </a:extLst>
          </p:cNvPr>
          <p:cNvSpPr>
            <a:spLocks noGrp="1"/>
          </p:cNvSpPr>
          <p:nvPr>
            <p:ph type="sldNum" sz="quarter" idx="11"/>
          </p:nvPr>
        </p:nvSpPr>
        <p:spPr/>
        <p:txBody>
          <a:bodyPr/>
          <a:lstStyle/>
          <a:p>
            <a:fld id="{99A20822-4A49-4D36-86E3-300BA48D3F00}" type="slidenum">
              <a:rPr lang="en-US" smtClean="0"/>
              <a:pPr/>
              <a:t>5</a:t>
            </a:fld>
            <a:endParaRPr lang="en-US" dirty="0"/>
          </a:p>
        </p:txBody>
      </p:sp>
      <p:cxnSp>
        <p:nvCxnSpPr>
          <p:cNvPr id="10" name="Straight Connector 9">
            <a:extLst>
              <a:ext uri="{FF2B5EF4-FFF2-40B4-BE49-F238E27FC236}">
                <a16:creationId xmlns:a16="http://schemas.microsoft.com/office/drawing/2014/main" id="{4F82561F-C5CE-48D5-8ABB-F33E593D90E7}"/>
              </a:ext>
            </a:extLst>
          </p:cNvPr>
          <p:cNvCxnSpPr/>
          <p:nvPr/>
        </p:nvCxnSpPr>
        <p:spPr>
          <a:xfrm>
            <a:off x="4627517" y="2071669"/>
            <a:ext cx="0" cy="3503962"/>
          </a:xfrm>
          <a:prstGeom prst="line">
            <a:avLst/>
          </a:prstGeom>
          <a:ln w="57150"/>
        </p:spPr>
        <p:style>
          <a:lnRef idx="3">
            <a:schemeClr val="accent1"/>
          </a:lnRef>
          <a:fillRef idx="0">
            <a:schemeClr val="accent1"/>
          </a:fillRef>
          <a:effectRef idx="2">
            <a:schemeClr val="accent1"/>
          </a:effectRef>
          <a:fontRef idx="minor">
            <a:schemeClr val="tx1"/>
          </a:fontRef>
        </p:style>
      </p:cxnSp>
      <p:pic>
        <p:nvPicPr>
          <p:cNvPr id="11" name="Content Placeholder 6" descr="Earth Globe Americas">
            <a:extLst>
              <a:ext uri="{FF2B5EF4-FFF2-40B4-BE49-F238E27FC236}">
                <a16:creationId xmlns:a16="http://schemas.microsoft.com/office/drawing/2014/main" id="{8671C389-ADAA-4E68-AF6C-9BA251E464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27888" y="1720215"/>
            <a:ext cx="1891904" cy="1891904"/>
          </a:xfrm>
          <a:prstGeom prst="rect">
            <a:avLst/>
          </a:prstGeom>
        </p:spPr>
      </p:pic>
      <p:pic>
        <p:nvPicPr>
          <p:cNvPr id="14" name="Graphic 11" descr="Checklist">
            <a:extLst>
              <a:ext uri="{FF2B5EF4-FFF2-40B4-BE49-F238E27FC236}">
                <a16:creationId xmlns:a16="http://schemas.microsoft.com/office/drawing/2014/main" id="{DF1EBBD3-02C5-4F76-A275-28E3CF736F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71834" y="1812091"/>
            <a:ext cx="1708152" cy="1708152"/>
          </a:xfrm>
          <a:prstGeom prst="rect">
            <a:avLst/>
          </a:prstGeom>
        </p:spPr>
      </p:pic>
      <p:pic>
        <p:nvPicPr>
          <p:cNvPr id="6" name="Slide 5">
            <a:hlinkClick r:id="" action="ppaction://media"/>
            <a:extLst>
              <a:ext uri="{FF2B5EF4-FFF2-40B4-BE49-F238E27FC236}">
                <a16:creationId xmlns:a16="http://schemas.microsoft.com/office/drawing/2014/main" id="{3862150D-F115-409C-B9F8-FDFC0233DFC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8549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1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0" indent="-342900">
              <a:buFont typeface="Arial" panose="020B0604020202020204" pitchFamily="34" charset="0"/>
              <a:buChar char="•"/>
            </a:pPr>
            <a:r>
              <a:rPr lang="en-US" sz="2200" b="1" dirty="0"/>
              <a:t>Increase consistency of judgment when assessing performance tasks </a:t>
            </a:r>
            <a:r>
              <a:rPr lang="en-US" sz="2200" dirty="0"/>
              <a:t>(Morrison &amp; Ross, 1998; Wiggins, 1998).</a:t>
            </a:r>
          </a:p>
          <a:p>
            <a:pPr marL="342900" lvl="0" indent="-342900">
              <a:buFont typeface="Arial" panose="020B0604020202020204" pitchFamily="34" charset="0"/>
              <a:buChar char="•"/>
            </a:pPr>
            <a:r>
              <a:rPr lang="en-US" sz="2200" b="1" dirty="0"/>
              <a:t>Provide information for feedback and self-assessment</a:t>
            </a:r>
            <a:r>
              <a:rPr lang="en-US" sz="2200" dirty="0"/>
              <a:t> (Schamber &amp; Mahoney, 2006; Smith &amp; Hanna, 1998).</a:t>
            </a:r>
          </a:p>
          <a:p>
            <a:pPr marL="342900" lvl="0" indent="-342900">
              <a:buFont typeface="Arial" panose="020B0604020202020204" pitchFamily="34" charset="0"/>
              <a:buChar char="•"/>
            </a:pPr>
            <a:r>
              <a:rPr lang="en-US" sz="2200" b="1" dirty="0"/>
              <a:t>Promote student learning by providing students with quality feedback </a:t>
            </a:r>
            <a:r>
              <a:rPr lang="en-US" sz="2200" dirty="0"/>
              <a:t>(Jonsson &amp; Svingby, 2007; Wiggins, 1998).</a:t>
            </a:r>
          </a:p>
          <a:p>
            <a:pPr marL="342900" lvl="0" indent="-342900">
              <a:buFont typeface="Arial" panose="020B0604020202020204" pitchFamily="34" charset="0"/>
              <a:buChar char="•"/>
            </a:pPr>
            <a:r>
              <a:rPr lang="en-US" sz="2200" b="1" dirty="0"/>
              <a:t>Clarify expectations and what is important </a:t>
            </a:r>
            <a:r>
              <a:rPr lang="en-US" sz="2200" dirty="0"/>
              <a:t>(Bissell &amp; Lemons, 2006; Schamber &amp; Mahoney, 2006; Shaw, 2004).</a:t>
            </a:r>
          </a:p>
          <a:p>
            <a:pPr marL="342900" lvl="0" indent="-342900">
              <a:buFont typeface="Arial" panose="020B0604020202020204" pitchFamily="34" charset="0"/>
              <a:buChar char="•"/>
            </a:pPr>
            <a:r>
              <a:rPr lang="en-US" sz="2200" b="1" dirty="0"/>
              <a:t>Aggregate data across students to identify areas or trends of need to strengthen the overall system.</a:t>
            </a:r>
          </a:p>
        </p:txBody>
      </p:sp>
      <p:sp>
        <p:nvSpPr>
          <p:cNvPr id="8" name="Title 7">
            <a:extLst>
              <a:ext uri="{FF2B5EF4-FFF2-40B4-BE49-F238E27FC236}">
                <a16:creationId xmlns:a16="http://schemas.microsoft.com/office/drawing/2014/main" id="{F5005446-CBF0-4D63-B3E6-91C75361DDD6}"/>
              </a:ext>
            </a:extLst>
          </p:cNvPr>
          <p:cNvSpPr>
            <a:spLocks noGrp="1"/>
          </p:cNvSpPr>
          <p:nvPr>
            <p:ph type="title"/>
          </p:nvPr>
        </p:nvSpPr>
        <p:spPr/>
        <p:txBody>
          <a:bodyPr>
            <a:normAutofit/>
          </a:bodyPr>
          <a:lstStyle/>
          <a:p>
            <a:r>
              <a:rPr lang="en-US" dirty="0"/>
              <a:t>What Can Rubrics Do?</a:t>
            </a:r>
          </a:p>
        </p:txBody>
      </p:sp>
      <p:sp>
        <p:nvSpPr>
          <p:cNvPr id="5" name="Slide Number Placeholder 4">
            <a:extLst>
              <a:ext uri="{FF2B5EF4-FFF2-40B4-BE49-F238E27FC236}">
                <a16:creationId xmlns:a16="http://schemas.microsoft.com/office/drawing/2014/main" id="{7AB57908-92DC-46EE-8C82-419C5C465CC4}"/>
              </a:ext>
            </a:extLst>
          </p:cNvPr>
          <p:cNvSpPr>
            <a:spLocks noGrp="1"/>
          </p:cNvSpPr>
          <p:nvPr>
            <p:ph type="sldNum" sz="quarter" idx="10"/>
          </p:nvPr>
        </p:nvSpPr>
        <p:spPr/>
        <p:txBody>
          <a:bodyPr/>
          <a:lstStyle/>
          <a:p>
            <a:pPr algn="r"/>
            <a:fld id="{F3477EC8-074D-41C4-94AE-E9EA7CEEA348}" type="slidenum">
              <a:rPr lang="en-US" smtClean="0"/>
              <a:pPr algn="r"/>
              <a:t>6</a:t>
            </a:fld>
            <a:endParaRPr lang="en-US" dirty="0"/>
          </a:p>
        </p:txBody>
      </p:sp>
      <p:pic>
        <p:nvPicPr>
          <p:cNvPr id="3" name="Slide 6">
            <a:hlinkClick r:id="" action="ppaction://media"/>
            <a:extLst>
              <a:ext uri="{FF2B5EF4-FFF2-40B4-BE49-F238E27FC236}">
                <a16:creationId xmlns:a16="http://schemas.microsoft.com/office/drawing/2014/main" id="{28D050ED-5400-4B75-A089-CE334BAA5E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7304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23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91566BC-90BD-473C-A7F8-DEA629365E21}"/>
              </a:ext>
            </a:extLst>
          </p:cNvPr>
          <p:cNvSpPr>
            <a:spLocks noGrp="1"/>
          </p:cNvSpPr>
          <p:nvPr>
            <p:ph idx="1"/>
          </p:nvPr>
        </p:nvSpPr>
        <p:spPr/>
        <p:txBody>
          <a:bodyPr/>
          <a:lstStyle/>
          <a:p>
            <a:pPr marL="457200" indent="-457200">
              <a:buFont typeface="+mj-lt"/>
              <a:buAutoNum type="arabicPeriod"/>
            </a:pPr>
            <a:r>
              <a:rPr lang="en-US" dirty="0"/>
              <a:t>Determine the purpose of the rubric.</a:t>
            </a:r>
          </a:p>
          <a:p>
            <a:pPr marL="457200" indent="-457200">
              <a:buFont typeface="+mj-lt"/>
              <a:buAutoNum type="arabicPeriod"/>
            </a:pPr>
            <a:r>
              <a:rPr lang="en-US" dirty="0"/>
              <a:t>Select the rubric type.</a:t>
            </a:r>
          </a:p>
          <a:p>
            <a:pPr marL="457200" indent="-457200">
              <a:buFont typeface="+mj-lt"/>
              <a:buAutoNum type="arabicPeriod"/>
            </a:pPr>
            <a:r>
              <a:rPr lang="en-US" dirty="0"/>
              <a:t>Define the rubric skills.</a:t>
            </a:r>
          </a:p>
          <a:p>
            <a:pPr marL="457200" indent="-457200">
              <a:buFont typeface="+mj-lt"/>
              <a:buAutoNum type="arabicPeriod"/>
            </a:pPr>
            <a:r>
              <a:rPr lang="en-US" dirty="0"/>
              <a:t>Determine rubric performance levels.</a:t>
            </a:r>
          </a:p>
          <a:p>
            <a:pPr marL="457200" indent="-457200">
              <a:buFont typeface="+mj-lt"/>
              <a:buAutoNum type="arabicPeriod"/>
            </a:pPr>
            <a:r>
              <a:rPr lang="en-US" dirty="0"/>
              <a:t>Define rubric descriptors.</a:t>
            </a:r>
          </a:p>
        </p:txBody>
      </p:sp>
      <p:sp>
        <p:nvSpPr>
          <p:cNvPr id="5" name="Title 4">
            <a:extLst>
              <a:ext uri="{FF2B5EF4-FFF2-40B4-BE49-F238E27FC236}">
                <a16:creationId xmlns:a16="http://schemas.microsoft.com/office/drawing/2014/main" id="{775A1FE4-E4EF-4A20-BC8C-9137048B11D8}"/>
              </a:ext>
            </a:extLst>
          </p:cNvPr>
          <p:cNvSpPr>
            <a:spLocks noGrp="1"/>
          </p:cNvSpPr>
          <p:nvPr>
            <p:ph type="title"/>
          </p:nvPr>
        </p:nvSpPr>
        <p:spPr/>
        <p:txBody>
          <a:bodyPr/>
          <a:lstStyle/>
          <a:p>
            <a:r>
              <a:rPr lang="en-US" dirty="0"/>
              <a:t>Decision Points</a:t>
            </a:r>
          </a:p>
        </p:txBody>
      </p:sp>
      <p:sp>
        <p:nvSpPr>
          <p:cNvPr id="4" name="Slide Number Placeholder 3">
            <a:extLst>
              <a:ext uri="{FF2B5EF4-FFF2-40B4-BE49-F238E27FC236}">
                <a16:creationId xmlns:a16="http://schemas.microsoft.com/office/drawing/2014/main" id="{89C254C6-BEA4-4FD3-AA6D-1071647A1BA9}"/>
              </a:ext>
            </a:extLst>
          </p:cNvPr>
          <p:cNvSpPr>
            <a:spLocks noGrp="1"/>
          </p:cNvSpPr>
          <p:nvPr>
            <p:ph type="sldNum" sz="quarter" idx="10"/>
          </p:nvPr>
        </p:nvSpPr>
        <p:spPr/>
        <p:txBody>
          <a:bodyPr/>
          <a:lstStyle/>
          <a:p>
            <a:fld id="{A1A8B8B9-B651-4439-A868-E8F04EF81465}" type="slidenum">
              <a:rPr lang="en-US" smtClean="0"/>
              <a:pPr/>
              <a:t>7</a:t>
            </a:fld>
            <a:endParaRPr lang="en-US" dirty="0"/>
          </a:p>
        </p:txBody>
      </p:sp>
      <p:pic>
        <p:nvPicPr>
          <p:cNvPr id="2" name="Slide 7">
            <a:hlinkClick r:id="" action="ppaction://media"/>
            <a:extLst>
              <a:ext uri="{FF2B5EF4-FFF2-40B4-BE49-F238E27FC236}">
                <a16:creationId xmlns:a16="http://schemas.microsoft.com/office/drawing/2014/main" id="{4EC9BDDB-B852-459A-A79A-FAC6DA2CA5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7930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1A293-565D-4FA6-9F88-05B75C18D72E}"/>
              </a:ext>
            </a:extLst>
          </p:cNvPr>
          <p:cNvSpPr>
            <a:spLocks noGrp="1"/>
          </p:cNvSpPr>
          <p:nvPr>
            <p:ph type="title"/>
          </p:nvPr>
        </p:nvSpPr>
        <p:spPr/>
        <p:txBody>
          <a:bodyPr/>
          <a:lstStyle/>
          <a:p>
            <a:r>
              <a:rPr lang="en-US" dirty="0"/>
              <a:t>Decision Point 1: Determine the Purpose of the Rubric</a:t>
            </a:r>
          </a:p>
        </p:txBody>
      </p:sp>
      <p:sp>
        <p:nvSpPr>
          <p:cNvPr id="4" name="Slide Number Placeholder 3">
            <a:extLst>
              <a:ext uri="{FF2B5EF4-FFF2-40B4-BE49-F238E27FC236}">
                <a16:creationId xmlns:a16="http://schemas.microsoft.com/office/drawing/2014/main" id="{08A2F4C4-EA5E-457D-BEB1-A3D18439094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pitchFamily="34" charset="0"/>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000" b="0" i="0" u="none" strike="noStrike" kern="1200" cap="none" spc="0" normalizeH="0" baseline="0" noProof="0" dirty="0">
              <a:ln>
                <a:noFill/>
              </a:ln>
              <a:solidFill>
                <a:srgbClr val="FFFFFF">
                  <a:lumMod val="75000"/>
                </a:srgbClr>
              </a:solidFill>
              <a:effectLst/>
              <a:uLnTx/>
              <a:uFillTx/>
              <a:latin typeface="Arial" pitchFamily="34" charset="0"/>
              <a:ea typeface="ＭＳ Ｐゴシック"/>
            </a:endParaRPr>
          </a:p>
        </p:txBody>
      </p:sp>
      <p:pic>
        <p:nvPicPr>
          <p:cNvPr id="2" name="Slide 8">
            <a:hlinkClick r:id="" action="ppaction://media"/>
            <a:extLst>
              <a:ext uri="{FF2B5EF4-FFF2-40B4-BE49-F238E27FC236}">
                <a16:creationId xmlns:a16="http://schemas.microsoft.com/office/drawing/2014/main" id="{935D7192-F447-4CB5-AAFA-4017CC2F7B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3574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B091A5A-B622-4B50-9120-278D44E5CC28}"/>
              </a:ext>
            </a:extLst>
          </p:cNvPr>
          <p:cNvGraphicFramePr>
            <a:graphicFrameLocks noGrp="1"/>
          </p:cNvGraphicFramePr>
          <p:nvPr>
            <p:ph idx="1"/>
            <p:extLst>
              <p:ext uri="{D42A27DB-BD31-4B8C-83A1-F6EECF244321}">
                <p14:modId xmlns:p14="http://schemas.microsoft.com/office/powerpoint/2010/main" val="506723158"/>
              </p:ext>
            </p:extLst>
          </p:nvPr>
        </p:nvGraphicFramePr>
        <p:xfrm>
          <a:off x="687389" y="2055813"/>
          <a:ext cx="7867332" cy="3474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2">
            <a:extLst>
              <a:ext uri="{FF2B5EF4-FFF2-40B4-BE49-F238E27FC236}">
                <a16:creationId xmlns:a16="http://schemas.microsoft.com/office/drawing/2014/main" id="{ACFD38F8-1954-4E3A-BEFC-489F616665B5}"/>
              </a:ext>
            </a:extLst>
          </p:cNvPr>
          <p:cNvSpPr>
            <a:spLocks noGrp="1"/>
          </p:cNvSpPr>
          <p:nvPr>
            <p:ph type="title"/>
          </p:nvPr>
        </p:nvSpPr>
        <p:spPr/>
        <p:txBody>
          <a:bodyPr>
            <a:normAutofit/>
          </a:bodyPr>
          <a:lstStyle/>
          <a:p>
            <a:r>
              <a:rPr lang="en-US" dirty="0"/>
              <a:t>Purposes for Rubrics</a:t>
            </a:r>
          </a:p>
        </p:txBody>
      </p:sp>
      <p:sp>
        <p:nvSpPr>
          <p:cNvPr id="4" name="Slide Number Placeholder 3">
            <a:extLst>
              <a:ext uri="{FF2B5EF4-FFF2-40B4-BE49-F238E27FC236}">
                <a16:creationId xmlns:a16="http://schemas.microsoft.com/office/drawing/2014/main" id="{4BDA1945-D524-4572-AC2A-05BAF96D1A71}"/>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
        <p:nvSpPr>
          <p:cNvPr id="5" name="TextBox 4">
            <a:extLst>
              <a:ext uri="{FF2B5EF4-FFF2-40B4-BE49-F238E27FC236}">
                <a16:creationId xmlns:a16="http://schemas.microsoft.com/office/drawing/2014/main" id="{F0F42B64-BF65-4F4F-923C-ACCFA7A41086}"/>
              </a:ext>
            </a:extLst>
          </p:cNvPr>
          <p:cNvSpPr txBox="1"/>
          <p:nvPr/>
        </p:nvSpPr>
        <p:spPr>
          <a:xfrm>
            <a:off x="790710" y="5642460"/>
            <a:ext cx="6333744" cy="276999"/>
          </a:xfrm>
          <a:prstGeom prst="rect">
            <a:avLst/>
          </a:prstGeom>
          <a:noFill/>
        </p:spPr>
        <p:txBody>
          <a:bodyPr wrap="square" rtlCol="0">
            <a:spAutoFit/>
          </a:bodyPr>
          <a:lstStyle/>
          <a:p>
            <a:pPr lvl="0" algn="r">
              <a:defRPr/>
            </a:pPr>
            <a:r>
              <a:rPr kumimoji="0" lang="en-US" sz="1200" b="0" i="0" u="none" strike="noStrike" kern="1200" cap="none" spc="0" normalizeH="0" baseline="0" noProof="0" dirty="0">
                <a:ln>
                  <a:noFill/>
                </a:ln>
                <a:solidFill>
                  <a:srgbClr val="326295">
                    <a:lumMod val="75000"/>
                  </a:srgbClr>
                </a:solidFill>
                <a:effectLst/>
                <a:uLnTx/>
                <a:uFillTx/>
              </a:rPr>
              <a:t>Source: </a:t>
            </a:r>
            <a:r>
              <a:rPr lang="en-US" sz="1200" dirty="0"/>
              <a:t>Jonsson &amp; Svingby, 2007; Moskal, 2003</a:t>
            </a:r>
            <a:endParaRPr kumimoji="0" lang="en-US" sz="1200" b="0" i="0" u="none" strike="noStrike" kern="1200" cap="none" spc="0" normalizeH="0" baseline="0" noProof="0" dirty="0">
              <a:ln>
                <a:noFill/>
              </a:ln>
              <a:solidFill>
                <a:srgbClr val="326295">
                  <a:lumMod val="75000"/>
                </a:srgbClr>
              </a:solidFill>
              <a:effectLst/>
              <a:uLnTx/>
              <a:uFillTx/>
            </a:endParaRPr>
          </a:p>
        </p:txBody>
      </p:sp>
      <p:pic>
        <p:nvPicPr>
          <p:cNvPr id="2" name="Slide 9">
            <a:hlinkClick r:id="" action="ppaction://media"/>
            <a:extLst>
              <a:ext uri="{FF2B5EF4-FFF2-40B4-BE49-F238E27FC236}">
                <a16:creationId xmlns:a16="http://schemas.microsoft.com/office/drawing/2014/main" id="{B637B6E9-6AC1-4432-B725-1E13BC375D7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9234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ivider Master">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anuary 2018_Slides_HQWBL.pptx.potx" id="{C9DD68A6-AAEC-4FF4-9F59-FABE48977F0C}" vid="{57E1A64D-1B26-4C3E-AE44-C5C0CD82BA86}"/>
    </a:ext>
  </a:extLst>
</a:theme>
</file>

<file path=ppt/theme/theme2.xml><?xml version="1.0" encoding="utf-8"?>
<a:theme xmlns:a="http://schemas.openxmlformats.org/drawingml/2006/main" name="CCRS_PowerPoint_Template_01-24-13">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Basic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anuary 2018_Slides_HQWBL.pptx.potx" id="{C9DD68A6-AAEC-4FF4-9F59-FABE48977F0C}" vid="{CC00E07F-B523-44AB-9D58-8646EB8B2BF3}"/>
    </a:ext>
  </a:extLst>
</a:theme>
</file>

<file path=ppt/theme/theme4.xml><?xml version="1.0" encoding="utf-8"?>
<a:theme xmlns:a="http://schemas.openxmlformats.org/drawingml/2006/main" name="Contact">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anuary 2018_Slides_HQWBL.pptx.potx" id="{C9DD68A6-AAEC-4FF4-9F59-FABE48977F0C}" vid="{1067DA58-8EBA-4C3A-A58E-B0EFCE3DE8A7}"/>
    </a:ext>
  </a:extLst>
</a:theme>
</file>

<file path=ppt/theme/theme5.xml><?xml version="1.0" encoding="utf-8"?>
<a:theme xmlns:a="http://schemas.openxmlformats.org/drawingml/2006/main" name="2_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GTL-RTI_PowerPoint_Template_032515" id="{AB91C718-74E7-40B5-AAB3-3DFAE9424AC8}" vid="{8D5078A5-B924-45D9-8973-BFEF95FE689B}"/>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0C33AA411B5D47BCD0B41055E1E427" ma:contentTypeVersion="5" ma:contentTypeDescription="Create a new document." ma:contentTypeScope="" ma:versionID="70e280df67bb0c4864fd888e6a42f20e">
  <xsd:schema xmlns:xsd="http://www.w3.org/2001/XMLSchema" xmlns:xs="http://www.w3.org/2001/XMLSchema" xmlns:p="http://schemas.microsoft.com/office/2006/metadata/properties" xmlns:ns2="6a44d00f-12d8-4625-9d23-7790e8b8f83b" xmlns:ns3="1709d302-aa1c-49f7-a43d-f13e34b813dc" xmlns:ns4="9714abc1-815c-4960-b75e-546bf8732ca3" targetNamespace="http://schemas.microsoft.com/office/2006/metadata/properties" ma:root="true" ma:fieldsID="4f6155c84a8648e8d9677a7fe59a12c4" ns2:_="" ns3:_="" ns4:_="">
    <xsd:import namespace="6a44d00f-12d8-4625-9d23-7790e8b8f83b"/>
    <xsd:import namespace="1709d302-aa1c-49f7-a43d-f13e34b813dc"/>
    <xsd:import namespace="9714abc1-815c-4960-b75e-546bf8732ca3"/>
    <xsd:element name="properties">
      <xsd:complexType>
        <xsd:sequence>
          <xsd:element name="documentManagement">
            <xsd:complexType>
              <xsd:all>
                <xsd:element ref="ns2:Description0" minOccurs="0"/>
                <xsd:element ref="ns2:Category" minOccurs="0"/>
                <xsd:element ref="ns4:TaxKeywordTaxHTField"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44d00f-12d8-4625-9d23-7790e8b8f83b"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Category" ma:index="9" nillable="true" ma:displayName="Category" ma:format="Dropdown" ma:internalName="Category">
      <xsd:simpleType>
        <xsd:restriction base="dms:Choice">
          <xsd:enumeration value="AIR"/>
          <xsd:enumeration value="EDu"/>
          <xsd:enumeration value="H&amp;SD"/>
          <xsd:enumeration value="WLL"/>
        </xsd:restriction>
      </xsd:simpleType>
    </xsd:element>
  </xsd:schema>
  <xsd:schema xmlns:xsd="http://www.w3.org/2001/XMLSchema" xmlns:xs="http://www.w3.org/2001/XMLSchema" xmlns:dms="http://schemas.microsoft.com/office/2006/documentManagement/types" xmlns:pc="http://schemas.microsoft.com/office/infopath/2007/PartnerControls" targetNamespace="1709d302-aa1c-49f7-a43d-f13e34b813d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65e32c8-669a-45b7-9f48-60375b6168ec}" ma:internalName="TaxCatchAll" ma:showField="CatchAllData" ma:web="1709d302-aa1c-49f7-a43d-f13e34b813d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714abc1-815c-4960-b75e-546bf8732ca3" elementFormDefault="qualified">
    <xsd:import namespace="http://schemas.microsoft.com/office/2006/documentManagement/types"/>
    <xsd:import namespace="http://schemas.microsoft.com/office/infopath/2007/PartnerControls"/>
    <xsd:element name="TaxKeywordTaxHTField" ma:index="11" nillable="true" ma:taxonomy="true" ma:internalName="TaxKeywordTaxHTField" ma:taxonomyFieldName="TaxKeyword" ma:displayName="Enterprise Keywords" ma:fieldId="{23f27201-bee3-471e-b2e7-b64fd8b7ca38}" ma:taxonomyMulti="true" ma:sspId="1f7af2e3-73dc-4628-8ae5-348b9e7d8048"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Description0 xmlns="6a44d00f-12d8-4625-9d23-7790e8b8f83b">CCRS</Description0>
    <Category xmlns="6a44d00f-12d8-4625-9d23-7790e8b8f83b">EDu</Category>
    <TaxKeywordTaxHTField xmlns="9714abc1-815c-4960-b75e-546bf8732ca3">
      <Terms xmlns="http://schemas.microsoft.com/office/infopath/2007/PartnerControls"/>
    </TaxKeywordTaxHTField>
    <TaxCatchAll xmlns="1709d302-aa1c-49f7-a43d-f13e34b813dc"/>
  </documentManagement>
</p:properties>
</file>

<file path=customXml/itemProps1.xml><?xml version="1.0" encoding="utf-8"?>
<ds:datastoreItem xmlns:ds="http://schemas.openxmlformats.org/officeDocument/2006/customXml" ds:itemID="{C9789852-62A6-4D43-BFEA-F56EFE83C5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44d00f-12d8-4625-9d23-7790e8b8f83b"/>
    <ds:schemaRef ds:uri="1709d302-aa1c-49f7-a43d-f13e34b813dc"/>
    <ds:schemaRef ds:uri="9714abc1-815c-4960-b75e-546bf8732c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9652C8-D67B-4FF3-B7BB-E3551F138D5B}">
  <ds:schemaRefs>
    <ds:schemaRef ds:uri="http://schemas.microsoft.com/sharepoint/v3/contenttype/forms"/>
  </ds:schemaRefs>
</ds:datastoreItem>
</file>

<file path=customXml/itemProps3.xml><?xml version="1.0" encoding="utf-8"?>
<ds:datastoreItem xmlns:ds="http://schemas.openxmlformats.org/officeDocument/2006/customXml" ds:itemID="{B078DE03-1B1E-4BB3-BFB8-1FE8E8D90566}">
  <ds:schemaRefs>
    <ds:schemaRef ds:uri="9714abc1-815c-4960-b75e-546bf8732ca3"/>
    <ds:schemaRef ds:uri="6a44d00f-12d8-4625-9d23-7790e8b8f83b"/>
    <ds:schemaRef ds:uri="http://purl.org/dc/terms/"/>
    <ds:schemaRef ds:uri="http://schemas.openxmlformats.org/package/2006/metadata/core-properties"/>
    <ds:schemaRef ds:uri="1709d302-aa1c-49f7-a43d-f13e34b813dc"/>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January 2018_Slides_HQWBL.pptx</Template>
  <TotalTime>21415</TotalTime>
  <Words>5804</Words>
  <Application>Microsoft Office PowerPoint</Application>
  <PresentationFormat>On-screen Show (4:3)</PresentationFormat>
  <Paragraphs>378</Paragraphs>
  <Slides>48</Slides>
  <Notes>44</Notes>
  <HiddenSlides>0</HiddenSlides>
  <MMClips>43</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48</vt:i4>
      </vt:variant>
    </vt:vector>
  </HeadingPairs>
  <TitlesOfParts>
    <vt:vector size="62" baseType="lpstr">
      <vt:lpstr>ＭＳ Ｐゴシック</vt:lpstr>
      <vt:lpstr>Arial</vt:lpstr>
      <vt:lpstr>Arial Narrow</vt:lpstr>
      <vt:lpstr>Courier New</vt:lpstr>
      <vt:lpstr>Franklin Gothic Book</vt:lpstr>
      <vt:lpstr>Franklin Gothic Demi</vt:lpstr>
      <vt:lpstr>FranklinGothic</vt:lpstr>
      <vt:lpstr>ITC Franklin Gothic Std Bk Cd</vt:lpstr>
      <vt:lpstr>Wingdings</vt:lpstr>
      <vt:lpstr>Divider Master</vt:lpstr>
      <vt:lpstr>CCRS_PowerPoint_Template_01-24-13</vt:lpstr>
      <vt:lpstr>Basic</vt:lpstr>
      <vt:lpstr>Contact</vt:lpstr>
      <vt:lpstr>2_Basic</vt:lpstr>
      <vt:lpstr>Module 3: Designing Rubrics</vt:lpstr>
      <vt:lpstr>Work-Based Learning Measures Module Series</vt:lpstr>
      <vt:lpstr>Objectives</vt:lpstr>
      <vt:lpstr>Overview of Rubrics</vt:lpstr>
      <vt:lpstr>Measures of Work-Based Learning </vt:lpstr>
      <vt:lpstr>What Can Rubrics Do?</vt:lpstr>
      <vt:lpstr>Decision Points</vt:lpstr>
      <vt:lpstr>Decision Point 1: Determine the Purpose of the Rubric</vt:lpstr>
      <vt:lpstr>Purposes for Rubrics</vt:lpstr>
      <vt:lpstr>Discussion: Rubric Purpose</vt:lpstr>
      <vt:lpstr>Decision Point 2: Select the Rubric Type</vt:lpstr>
      <vt:lpstr>Artifact Scoring Rubric Types</vt:lpstr>
      <vt:lpstr>Components of an Analytic Rubric</vt:lpstr>
      <vt:lpstr>Components of a Holistic Rubric</vt:lpstr>
      <vt:lpstr>Holistic Example: Massachusetts</vt:lpstr>
      <vt:lpstr>Holistic Example: South Dakota</vt:lpstr>
      <vt:lpstr>Analytic Example: Arizona</vt:lpstr>
      <vt:lpstr>Analytic Example: Ohio</vt:lpstr>
      <vt:lpstr>Discussion: Select the Type of Rubric</vt:lpstr>
      <vt:lpstr>Decision Point 3: Define the Rubric Skills</vt:lpstr>
      <vt:lpstr>Guidance for Developing Skills</vt:lpstr>
      <vt:lpstr>Types of Knowledge and Skills</vt:lpstr>
      <vt:lpstr>Skill Example: Tennessee</vt:lpstr>
      <vt:lpstr>Skill Example: Massachusetts</vt:lpstr>
      <vt:lpstr>Key Considerations for Defining Skills  </vt:lpstr>
      <vt:lpstr>Approaches to Define Skills in Rubric</vt:lpstr>
      <vt:lpstr>Discussion: Define Rubric Skills</vt:lpstr>
      <vt:lpstr>Decision Point 4: Determine Rubric Performance Levels</vt:lpstr>
      <vt:lpstr>What Are Performance Levels?</vt:lpstr>
      <vt:lpstr>Steps to Determine Performance Levels</vt:lpstr>
      <vt:lpstr>Examples of State and District Performance Level Labels</vt:lpstr>
      <vt:lpstr>Discussion: Performance Levels</vt:lpstr>
      <vt:lpstr>Decision Point 5: Define Rubric Descriptors</vt:lpstr>
      <vt:lpstr>What Are Descriptors?</vt:lpstr>
      <vt:lpstr>Descriptors in Analytic Rubric</vt:lpstr>
      <vt:lpstr>Steps to Define Descriptors</vt:lpstr>
      <vt:lpstr>Considerations for Defining Descriptors</vt:lpstr>
      <vt:lpstr>Approaches for Defining Holistic Rubric Descriptors</vt:lpstr>
      <vt:lpstr>Example of Quality Descriptor</vt:lpstr>
      <vt:lpstr>Example of Frequency Descriptor</vt:lpstr>
      <vt:lpstr>Activity: Define Descriptors</vt:lpstr>
      <vt:lpstr>Wrap-Up</vt:lpstr>
      <vt:lpstr>Key Decisions</vt:lpstr>
      <vt:lpstr>Additional Modules</vt:lpstr>
      <vt:lpstr>References</vt:lpstr>
      <vt:lpstr>References</vt:lpstr>
      <vt:lpstr>References</vt:lpstr>
      <vt:lpstr>PowerPoint Presentation</vt:lpstr>
    </vt:vector>
  </TitlesOfParts>
  <Company>American Institutes for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Defining and Measuring  High-Quality Work-Based Learning Peer Networks</dc:title>
  <dc:creator>Giffin, Jessica</dc:creator>
  <cp:lastModifiedBy>Giffin, Jessica</cp:lastModifiedBy>
  <cp:revision>317</cp:revision>
  <cp:lastPrinted>2018-07-31T14:50:07Z</cp:lastPrinted>
  <dcterms:created xsi:type="dcterms:W3CDTF">2018-01-25T15:56:53Z</dcterms:created>
  <dcterms:modified xsi:type="dcterms:W3CDTF">2019-06-03T16:38:11Z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0x010100EE0C33AA411B5D47BCD0B41055E1E427</vt:lpwstr>
  </property>
  <property fmtid="{D5CDD505-2E9C-101B-9397-08002B2CF9AE}" pid="3" name="Order">
    <vt:r8>71000</vt:r8>
  </property>
  <property fmtid="{D5CDD505-2E9C-101B-9397-08002B2CF9AE}" pid="4" name="_dlc_DocIdItemGuid">
    <vt:lpwstr>d98ae474-f209-49dd-b700-952f3a626784</vt:lpwstr>
  </property>
  <property fmtid="{D5CDD505-2E9C-101B-9397-08002B2CF9AE}" pid="5" name="xd_Signature">
    <vt:bool>false</vt:bool>
  </property>
  <property fmtid="{D5CDD505-2E9C-101B-9397-08002B2CF9AE}" pid="6" name="xd_ProgID">
    <vt:lpwstr/>
  </property>
  <property fmtid="{D5CDD505-2E9C-101B-9397-08002B2CF9AE}" pid="7" name="TemplateUrl">
    <vt:lpwstr/>
  </property>
</Properties>
</file>